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tags/tag6.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tags/tag7.xml" ContentType="application/vnd.openxmlformats-officedocument.presentationml.tags+xml"/>
  <Override PartName="/ppt/slideLayouts/slideLayout25.xml" ContentType="application/vnd.openxmlformats-officedocument.presentationml.slideLayout+xml"/>
  <Override PartName="/ppt/theme/theme7.xml" ContentType="application/vnd.openxmlformats-officedocument.theme+xml"/>
  <Override PartName="/ppt/tags/tag8.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8.xml" ContentType="application/vnd.openxmlformats-officedocument.theme+xml"/>
  <Override PartName="/ppt/tags/tag9.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tags/tag10.xml" ContentType="application/vnd.openxmlformats-officedocument.presentationml.tags+xml"/>
  <Override PartName="/ppt/theme/theme10.xml" ContentType="application/vnd.openxmlformats-officedocument.theme+xml"/>
  <Override PartName="/ppt/theme/theme11.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749" r:id="rId2"/>
    <p:sldMasterId id="2147483760" r:id="rId3"/>
    <p:sldMasterId id="2147483726" r:id="rId4"/>
    <p:sldMasterId id="2147483744" r:id="rId5"/>
    <p:sldMasterId id="2147483780" r:id="rId6"/>
    <p:sldMasterId id="2147483804" r:id="rId7"/>
    <p:sldMasterId id="2147483813" r:id="rId8"/>
    <p:sldMasterId id="2147483820" r:id="rId9"/>
  </p:sldMasterIdLst>
  <p:notesMasterIdLst>
    <p:notesMasterId r:id="rId20"/>
  </p:notesMasterIdLst>
  <p:handoutMasterIdLst>
    <p:handoutMasterId r:id="rId21"/>
  </p:handoutMasterIdLst>
  <p:sldIdLst>
    <p:sldId id="306" r:id="rId10"/>
    <p:sldId id="362" r:id="rId11"/>
    <p:sldId id="363" r:id="rId12"/>
    <p:sldId id="356" r:id="rId13"/>
    <p:sldId id="367" r:id="rId14"/>
    <p:sldId id="373" r:id="rId15"/>
    <p:sldId id="371" r:id="rId16"/>
    <p:sldId id="374" r:id="rId17"/>
    <p:sldId id="360" r:id="rId18"/>
    <p:sldId id="357" r:id="rId19"/>
  </p:sldIdLst>
  <p:sldSz cx="9144000" cy="5143500" type="screen16x9"/>
  <p:notesSz cx="6858000" cy="9144000"/>
  <p:custDataLst>
    <p:tags r:id="rId22"/>
  </p:custDataLst>
  <p:defaultTex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2" name="Forfatter" initials="F" lastIdx="27" clrIdx="1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7A7"/>
    <a:srgbClr val="E5E9DF"/>
    <a:srgbClr val="94CDD3"/>
    <a:srgbClr val="E3F2F3"/>
    <a:srgbClr val="009FB0"/>
    <a:srgbClr val="009CAC"/>
    <a:srgbClr val="40A6B1"/>
    <a:srgbClr val="FFFFFF"/>
    <a:srgbClr val="145F65"/>
    <a:srgbClr val="5CB4BC"/>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37" autoAdjust="0"/>
    <p:restoredTop sz="60274" autoAdjust="0"/>
  </p:normalViewPr>
  <p:slideViewPr>
    <p:cSldViewPr>
      <p:cViewPr varScale="1">
        <p:scale>
          <a:sx n="151" d="100"/>
          <a:sy n="151" d="100"/>
        </p:scale>
        <p:origin x="606" y="126"/>
      </p:cViewPr>
      <p:guideLst>
        <p:guide orient="horz" pos="1620"/>
        <p:guide pos="2880"/>
      </p:guideLst>
    </p:cSldViewPr>
  </p:slideViewPr>
  <p:outlineViewPr>
    <p:cViewPr>
      <p:scale>
        <a:sx n="33" d="100"/>
        <a:sy n="33" d="100"/>
      </p:scale>
      <p:origin x="0" y="-1302"/>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8" d="100"/>
          <a:sy n="88" d="100"/>
        </p:scale>
        <p:origin x="3822"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commentAuthors" Target="commentAuthor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tags" Target="tags/tag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B2C106-1B24-4C41-A78F-CE689A2795B2}" type="datetimeFigureOut">
              <a:rPr lang="da-DK" smtClean="0"/>
              <a:t>01-04-2025</a:t>
            </a:fld>
            <a:endParaRPr lang="da-DK" dirty="0"/>
          </a:p>
        </p:txBody>
      </p:sp>
      <p:sp>
        <p:nvSpPr>
          <p:cNvPr id="4" name="Pladsholder til sidefod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dirty="0"/>
          </a:p>
        </p:txBody>
      </p:sp>
      <p:sp>
        <p:nvSpPr>
          <p:cNvPr id="5" name="Pladsholder til dias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5243F1-5196-459A-96C4-B1E1C6A91D02}" type="slidenum">
              <a:rPr lang="da-DK" smtClean="0"/>
              <a:t>‹nr.›</a:t>
            </a:fld>
            <a:endParaRPr lang="da-DK" dirty="0"/>
          </a:p>
        </p:txBody>
      </p:sp>
    </p:spTree>
    <p:extLst>
      <p:ext uri="{BB962C8B-B14F-4D97-AF65-F5344CB8AC3E}">
        <p14:creationId xmlns:p14="http://schemas.microsoft.com/office/powerpoint/2010/main" val="569075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F59F0D-3317-43B7-B192-922F3EB08BFC}" type="datetimeFigureOut">
              <a:rPr lang="da-DK" smtClean="0"/>
              <a:t>01-04-2025</a:t>
            </a:fld>
            <a:endParaRPr lang="da-DK" dirty="0"/>
          </a:p>
        </p:txBody>
      </p:sp>
      <p:sp>
        <p:nvSpPr>
          <p:cNvPr id="4" name="Pladsholder til diasbille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dirty="0"/>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201E17-9508-4F75-8DF4-D058B0EAC3C9}" type="slidenum">
              <a:rPr lang="da-DK" smtClean="0"/>
              <a:t>‹nr.›</a:t>
            </a:fld>
            <a:endParaRPr lang="da-DK" dirty="0"/>
          </a:p>
        </p:txBody>
      </p:sp>
    </p:spTree>
    <p:extLst>
      <p:ext uri="{BB962C8B-B14F-4D97-AF65-F5344CB8AC3E}">
        <p14:creationId xmlns:p14="http://schemas.microsoft.com/office/powerpoint/2010/main" val="3141440968"/>
      </p:ext>
    </p:extLst>
  </p:cSld>
  <p:clrMap bg1="lt1" tx1="dk1" bg2="lt2" tx2="dk2" accent1="accent1" accent2="accent2" accent3="accent3" accent4="accent4" accent5="accent5" accent6="accent6" hlink="hlink" folHlink="folHlink"/>
  <p:notesStyle>
    <a:lvl1pPr marL="0" algn="l" defTabSz="818693" rtl="0" eaLnBrk="1" latinLnBrk="0" hangingPunct="1">
      <a:defRPr sz="1100" kern="1200">
        <a:solidFill>
          <a:schemeClr val="tx1"/>
        </a:solidFill>
        <a:latin typeface="+mn-lt"/>
        <a:ea typeface="+mn-ea"/>
        <a:cs typeface="+mn-cs"/>
      </a:defRPr>
    </a:lvl1pPr>
    <a:lvl2pPr marL="409346" algn="l" defTabSz="818693" rtl="0" eaLnBrk="1" latinLnBrk="0" hangingPunct="1">
      <a:defRPr sz="1100" kern="1200">
        <a:solidFill>
          <a:schemeClr val="tx1"/>
        </a:solidFill>
        <a:latin typeface="+mn-lt"/>
        <a:ea typeface="+mn-ea"/>
        <a:cs typeface="+mn-cs"/>
      </a:defRPr>
    </a:lvl2pPr>
    <a:lvl3pPr marL="818693" algn="l" defTabSz="818693" rtl="0" eaLnBrk="1" latinLnBrk="0" hangingPunct="1">
      <a:defRPr sz="1100" kern="1200">
        <a:solidFill>
          <a:schemeClr val="tx1"/>
        </a:solidFill>
        <a:latin typeface="+mn-lt"/>
        <a:ea typeface="+mn-ea"/>
        <a:cs typeface="+mn-cs"/>
      </a:defRPr>
    </a:lvl3pPr>
    <a:lvl4pPr marL="1228039" algn="l" defTabSz="818693" rtl="0" eaLnBrk="1" latinLnBrk="0" hangingPunct="1">
      <a:defRPr sz="1100" kern="1200">
        <a:solidFill>
          <a:schemeClr val="tx1"/>
        </a:solidFill>
        <a:latin typeface="+mn-lt"/>
        <a:ea typeface="+mn-ea"/>
        <a:cs typeface="+mn-cs"/>
      </a:defRPr>
    </a:lvl4pPr>
    <a:lvl5pPr marL="1637387" algn="l" defTabSz="818693" rtl="0" eaLnBrk="1" latinLnBrk="0" hangingPunct="1">
      <a:defRPr sz="1100" kern="1200">
        <a:solidFill>
          <a:schemeClr val="tx1"/>
        </a:solidFill>
        <a:latin typeface="+mn-lt"/>
        <a:ea typeface="+mn-ea"/>
        <a:cs typeface="+mn-cs"/>
      </a:defRPr>
    </a:lvl5pPr>
    <a:lvl6pPr marL="2046733" algn="l" defTabSz="818693" rtl="0" eaLnBrk="1" latinLnBrk="0" hangingPunct="1">
      <a:defRPr sz="1100" kern="1200">
        <a:solidFill>
          <a:schemeClr val="tx1"/>
        </a:solidFill>
        <a:latin typeface="+mn-lt"/>
        <a:ea typeface="+mn-ea"/>
        <a:cs typeface="+mn-cs"/>
      </a:defRPr>
    </a:lvl6pPr>
    <a:lvl7pPr marL="2456080" algn="l" defTabSz="818693" rtl="0" eaLnBrk="1" latinLnBrk="0" hangingPunct="1">
      <a:defRPr sz="1100" kern="1200">
        <a:solidFill>
          <a:schemeClr val="tx1"/>
        </a:solidFill>
        <a:latin typeface="+mn-lt"/>
        <a:ea typeface="+mn-ea"/>
        <a:cs typeface="+mn-cs"/>
      </a:defRPr>
    </a:lvl7pPr>
    <a:lvl8pPr marL="2865426" algn="l" defTabSz="818693" rtl="0" eaLnBrk="1" latinLnBrk="0" hangingPunct="1">
      <a:defRPr sz="1100" kern="1200">
        <a:solidFill>
          <a:schemeClr val="tx1"/>
        </a:solidFill>
        <a:latin typeface="+mn-lt"/>
        <a:ea typeface="+mn-ea"/>
        <a:cs typeface="+mn-cs"/>
      </a:defRPr>
    </a:lvl8pPr>
    <a:lvl9pPr marL="3274773" algn="l" defTabSz="818693"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forside">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0394" y="1372218"/>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555776" y="764229"/>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555776" y="1448229"/>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1" name="Billede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350554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18" name="Pladsholder til slidenummer 15"/>
          <p:cNvSpPr>
            <a:spLocks noGrp="1"/>
          </p:cNvSpPr>
          <p:nvPr>
            <p:ph type="sldNum" sz="quarter" idx="18"/>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2" name="Gruppe 11"/>
          <p:cNvGrpSpPr/>
          <p:nvPr userDrawn="1"/>
        </p:nvGrpSpPr>
        <p:grpSpPr>
          <a:xfrm>
            <a:off x="179513" y="261537"/>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4" y="1174881"/>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a:defRPr/>
            </a:lvl2pPr>
            <a:lvl3pPr marL="623327" indent="0">
              <a:buNone/>
              <a:defRPr/>
            </a:lvl3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22"/>
          </p:nvPr>
        </p:nvSpPr>
        <p:spPr>
          <a:xfrm>
            <a:off x="4717073" y="1174880"/>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marL="320158" indent="0">
              <a:buNone/>
              <a:defRPr/>
            </a:lvl2pPr>
            <a:lvl3pPr marL="623327" indent="0">
              <a:buNone/>
              <a:defRPr/>
            </a:lvl3pPr>
          </a:lstStyle>
          <a:p>
            <a:pPr lvl="0"/>
            <a:endParaRPr lang="da-DK" dirty="0"/>
          </a:p>
        </p:txBody>
      </p:sp>
    </p:spTree>
    <p:extLst>
      <p:ext uri="{BB962C8B-B14F-4D97-AF65-F5344CB8AC3E}">
        <p14:creationId xmlns:p14="http://schemas.microsoft.com/office/powerpoint/2010/main" val="178268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e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18" name="Pladsholder til slidenummer 15"/>
          <p:cNvSpPr>
            <a:spLocks noGrp="1"/>
          </p:cNvSpPr>
          <p:nvPr>
            <p:ph type="sldNum" sz="quarter" idx="18"/>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9" name="Pladsholder til tekst 5">
            <a:extLst>
              <a:ext uri="{FF2B5EF4-FFF2-40B4-BE49-F238E27FC236}">
                <a16:creationId xmlns:a16="http://schemas.microsoft.com/office/drawing/2014/main" id="{40B81822-3D96-4344-807F-41D29B6F979A}"/>
              </a:ext>
            </a:extLst>
          </p:cNvPr>
          <p:cNvSpPr>
            <a:spLocks noGrp="1"/>
          </p:cNvSpPr>
          <p:nvPr>
            <p:ph type="body" sz="quarter" idx="20"/>
          </p:nvPr>
        </p:nvSpPr>
        <p:spPr>
          <a:xfrm>
            <a:off x="6335584" y="1174881"/>
            <a:ext cx="2592000" cy="3420000"/>
          </a:xfrm>
          <a:prstGeom prst="rect">
            <a:avLst/>
          </a:prstGeom>
        </p:spPr>
        <p:txBody>
          <a:bodyPr>
            <a:normAutofit/>
          </a:bodyPr>
          <a:lstStyle>
            <a:lvl1pPr marL="0" indent="0">
              <a:spcAft>
                <a:spcPts val="600"/>
              </a:spcAft>
              <a:buNone/>
              <a:defRPr sz="1200"/>
            </a:lvl1pPr>
            <a:lvl2pPr>
              <a:defRPr sz="1200"/>
            </a:lvl2pPr>
            <a:lvl3pPr>
              <a:defRPr sz="1200"/>
            </a:lvl3pPr>
            <a:lvl4pPr>
              <a:defRPr sz="1200"/>
            </a:lvl4pPr>
            <a:lvl5pPr>
              <a:defRPr sz="1200"/>
            </a:lvl5pPr>
          </a:lstStyle>
          <a:p>
            <a:pPr lvl="0"/>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2" name="Gruppe 11"/>
          <p:cNvGrpSpPr/>
          <p:nvPr userDrawn="1"/>
        </p:nvGrpSpPr>
        <p:grpSpPr>
          <a:xfrm>
            <a:off x="179513" y="261537"/>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5">
            <a:extLst>
              <a:ext uri="{FF2B5EF4-FFF2-40B4-BE49-F238E27FC236}">
                <a16:creationId xmlns:a16="http://schemas.microsoft.com/office/drawing/2014/main" id="{40B81822-3D96-4344-807F-41D29B6F979A}"/>
              </a:ext>
            </a:extLst>
          </p:cNvPr>
          <p:cNvSpPr>
            <a:spLocks noGrp="1"/>
          </p:cNvSpPr>
          <p:nvPr>
            <p:ph type="body" sz="quarter" idx="22"/>
          </p:nvPr>
        </p:nvSpPr>
        <p:spPr>
          <a:xfrm>
            <a:off x="3274839" y="1174881"/>
            <a:ext cx="2592000" cy="3420000"/>
          </a:xfrm>
          <a:prstGeom prst="rect">
            <a:avLst/>
          </a:prstGeom>
        </p:spPr>
        <p:txBody>
          <a:bodyPr>
            <a:normAutofit/>
          </a:bodyPr>
          <a:lstStyle>
            <a:lvl1pPr marL="0" indent="0">
              <a:spcAft>
                <a:spcPts val="600"/>
              </a:spcAft>
              <a:buFont typeface="Arial" panose="020B0604020202020204" pitchFamily="34" charset="0"/>
              <a:buNone/>
              <a:defRPr sz="1200"/>
            </a:lvl1pPr>
            <a:lvl2pPr>
              <a:defRPr sz="1200"/>
            </a:lvl2pPr>
            <a:lvl3pPr>
              <a:defRPr sz="1200"/>
            </a:lvl3pPr>
            <a:lvl4pPr>
              <a:defRPr sz="1200"/>
            </a:lvl4pPr>
            <a:lvl5pPr>
              <a:defRPr sz="1200"/>
            </a:lvl5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4" y="1174882"/>
            <a:ext cx="2590510"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200" baseline="0">
                <a:solidFill>
                  <a:schemeClr val="tx1"/>
                </a:solidFill>
              </a:defRPr>
            </a:lvl1pPr>
            <a:lvl2pPr>
              <a:defRPr/>
            </a:lvl2pPr>
            <a:lvl3pPr marL="623327" indent="0">
              <a:buNone/>
              <a:defRPr/>
            </a:lvl3pPr>
          </a:lstStyle>
          <a:p>
            <a:pPr lvl="0"/>
            <a:endParaRPr lang="da-DK" dirty="0"/>
          </a:p>
        </p:txBody>
      </p:sp>
    </p:spTree>
    <p:extLst>
      <p:ext uri="{BB962C8B-B14F-4D97-AF65-F5344CB8AC3E}">
        <p14:creationId xmlns:p14="http://schemas.microsoft.com/office/powerpoint/2010/main" val="73511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verskrift og to spalter">
    <p:spTree>
      <p:nvGrpSpPr>
        <p:cNvPr id="1" name=""/>
        <p:cNvGrpSpPr/>
        <p:nvPr/>
      </p:nvGrpSpPr>
      <p:grpSpPr>
        <a:xfrm>
          <a:off x="0" y="0"/>
          <a:ext cx="0" cy="0"/>
          <a:chOff x="0" y="0"/>
          <a:chExt cx="0" cy="0"/>
        </a:xfrm>
      </p:grpSpPr>
      <p:sp>
        <p:nvSpPr>
          <p:cNvPr id="9" name="Pladsholder til titel 1"/>
          <p:cNvSpPr>
            <a:spLocks noGrp="1"/>
          </p:cNvSpPr>
          <p:nvPr>
            <p:ph type="title" hasCustomPrompt="1"/>
          </p:nvPr>
        </p:nvSpPr>
        <p:spPr>
          <a:xfrm>
            <a:off x="417251" y="205979"/>
            <a:ext cx="8313603" cy="857250"/>
          </a:xfrm>
          <a:prstGeom prst="rect">
            <a:avLst/>
          </a:prstGeom>
        </p:spPr>
        <p:txBody>
          <a:bodyPr vert="horz" lIns="0" tIns="40934" rIns="81869" bIns="40934" rtlCol="0" anchor="b" anchorCtr="0">
            <a:normAutofit/>
          </a:bodyPr>
          <a:lstStyle>
            <a:lvl1pPr>
              <a:defRPr/>
            </a:lvl1pPr>
          </a:lstStyle>
          <a:p>
            <a:r>
              <a:rPr lang="en-US" noProof="0" dirty="0" err="1"/>
              <a:t>Klik</a:t>
            </a:r>
            <a:r>
              <a:rPr lang="en-US" noProof="0" dirty="0"/>
              <a:t> her for at </a:t>
            </a:r>
            <a:r>
              <a:rPr lang="en-US" noProof="0" dirty="0" err="1"/>
              <a:t>tilføje</a:t>
            </a:r>
            <a:r>
              <a:rPr lang="en-US" noProof="0" dirty="0"/>
              <a:t> </a:t>
            </a:r>
            <a:r>
              <a:rPr lang="en-US" noProof="0" dirty="0" err="1"/>
              <a:t>tekst</a:t>
            </a:r>
            <a:endParaRPr lang="en-US" noProof="0" dirty="0"/>
          </a:p>
        </p:txBody>
      </p:sp>
      <p:sp>
        <p:nvSpPr>
          <p:cNvPr id="3" name="Pladsholder til tekst 2"/>
          <p:cNvSpPr>
            <a:spLocks noGrp="1"/>
          </p:cNvSpPr>
          <p:nvPr>
            <p:ph type="body" sz="quarter" idx="21" hasCustomPrompt="1"/>
          </p:nvPr>
        </p:nvSpPr>
        <p:spPr>
          <a:xfrm>
            <a:off x="419470" y="1188504"/>
            <a:ext cx="3990605" cy="3219450"/>
          </a:xfrm>
        </p:spPr>
        <p:txBody>
          <a:bodyPr/>
          <a:lstStyle/>
          <a:p>
            <a:pPr lvl="0"/>
            <a:r>
              <a:rPr lang="da-DK" dirty="0"/>
              <a:t>Klik for at tilføje tekst</a:t>
            </a:r>
          </a:p>
        </p:txBody>
      </p:sp>
      <p:sp>
        <p:nvSpPr>
          <p:cNvPr id="10" name="Pladsholder til tekst 2"/>
          <p:cNvSpPr>
            <a:spLocks noGrp="1"/>
          </p:cNvSpPr>
          <p:nvPr>
            <p:ph type="body" sz="quarter" idx="22" hasCustomPrompt="1"/>
          </p:nvPr>
        </p:nvSpPr>
        <p:spPr>
          <a:xfrm>
            <a:off x="4733926" y="1188504"/>
            <a:ext cx="3995042" cy="3219450"/>
          </a:xfrm>
        </p:spPr>
        <p:txBody>
          <a:bodyPr/>
          <a:lstStyle/>
          <a:p>
            <a:pPr lvl="0"/>
            <a:r>
              <a:rPr lang="da-DK" dirty="0"/>
              <a:t>Klik for at tilføje tekst</a:t>
            </a:r>
          </a:p>
        </p:txBody>
      </p:sp>
      <p:sp>
        <p:nvSpPr>
          <p:cNvPr id="5" name="Tekstfelt 4"/>
          <p:cNvSpPr txBox="1"/>
          <p:nvPr userDrawn="1"/>
        </p:nvSpPr>
        <p:spPr>
          <a:xfrm flipH="1">
            <a:off x="417251" y="4723147"/>
            <a:ext cx="1093921" cy="196208"/>
          </a:xfrm>
          <a:prstGeom prst="rect">
            <a:avLst/>
          </a:prstGeom>
          <a:noFill/>
        </p:spPr>
        <p:txBody>
          <a:bodyPr wrap="square" lIns="0" rtlCol="0" anchor="ctr">
            <a:spAutoFit/>
          </a:bodyPr>
          <a:lstStyle/>
          <a:p>
            <a:r>
              <a:rPr lang="en-US" sz="675" dirty="0" err="1"/>
              <a:t>Energistyrelsen</a:t>
            </a:r>
            <a:endParaRPr lang="da-DK" sz="675" dirty="0"/>
          </a:p>
        </p:txBody>
      </p:sp>
      <p:cxnSp>
        <p:nvCxnSpPr>
          <p:cNvPr id="12" name="Lige forbindelse 11"/>
          <p:cNvCxnSpPr/>
          <p:nvPr userDrawn="1"/>
        </p:nvCxnSpPr>
        <p:spPr>
          <a:xfrm flipH="1">
            <a:off x="417251" y="4614173"/>
            <a:ext cx="7111071" cy="0"/>
          </a:xfrm>
          <a:prstGeom prst="line">
            <a:avLst/>
          </a:prstGeom>
        </p:spPr>
        <p:style>
          <a:lnRef idx="1">
            <a:schemeClr val="dk1"/>
          </a:lnRef>
          <a:fillRef idx="0">
            <a:schemeClr val="dk1"/>
          </a:fillRef>
          <a:effectRef idx="0">
            <a:schemeClr val="dk1"/>
          </a:effectRef>
          <a:fontRef idx="minor">
            <a:schemeClr val="tx1"/>
          </a:fontRef>
        </p:style>
      </p:cxnSp>
      <p:sp>
        <p:nvSpPr>
          <p:cNvPr id="13" name="Pladsholder til dato 14"/>
          <p:cNvSpPr>
            <a:spLocks noGrp="1"/>
          </p:cNvSpPr>
          <p:nvPr>
            <p:ph type="dt" sz="half" idx="13"/>
          </p:nvPr>
        </p:nvSpPr>
        <p:spPr>
          <a:xfrm>
            <a:off x="6296349" y="4722053"/>
            <a:ext cx="1231973" cy="189198"/>
          </a:xfrm>
          <a:prstGeom prst="rect">
            <a:avLst/>
          </a:prstGeom>
        </p:spPr>
        <p:txBody>
          <a:bodyPr lIns="0" tIns="0" rIns="0" bIns="0" anchor="ctr" anchorCtr="0"/>
          <a:lstStyle>
            <a:lvl1pPr algn="r">
              <a:defRPr sz="675">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stStyle>
          <a:p>
            <a:fld id="{8495CB62-E429-41F0-9251-2082699143B5}" type="datetime2">
              <a:rPr lang="da-DK" smtClean="0"/>
              <a:pPr/>
              <a:t>1. april 2025</a:t>
            </a:fld>
            <a:endParaRPr lang="da-DK" dirty="0"/>
          </a:p>
        </p:txBody>
      </p:sp>
      <p:cxnSp>
        <p:nvCxnSpPr>
          <p:cNvPr id="15" name="Lige forbindelse 14"/>
          <p:cNvCxnSpPr/>
          <p:nvPr userDrawn="1"/>
        </p:nvCxnSpPr>
        <p:spPr>
          <a:xfrm flipH="1">
            <a:off x="7629525" y="4614173"/>
            <a:ext cx="1097225" cy="0"/>
          </a:xfrm>
          <a:prstGeom prst="line">
            <a:avLst/>
          </a:prstGeom>
        </p:spPr>
        <p:style>
          <a:lnRef idx="1">
            <a:schemeClr val="dk1"/>
          </a:lnRef>
          <a:fillRef idx="0">
            <a:schemeClr val="dk1"/>
          </a:fillRef>
          <a:effectRef idx="0">
            <a:schemeClr val="dk1"/>
          </a:effectRef>
          <a:fontRef idx="minor">
            <a:schemeClr val="tx1"/>
          </a:fontRef>
        </p:style>
      </p:cxnSp>
      <p:sp>
        <p:nvSpPr>
          <p:cNvPr id="21"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8014126" y="4726652"/>
            <a:ext cx="712624" cy="189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675" dirty="0">
                <a:solidFill>
                  <a:schemeClr val="tx1"/>
                </a:solidFill>
                <a:latin typeface="Roboto" panose="02000000000000000000" pitchFamily="2" charset="0"/>
                <a:ea typeface="Roboto" panose="02000000000000000000" pitchFamily="2" charset="0"/>
              </a:rPr>
              <a:t> Side </a:t>
            </a:r>
            <a:fld id="{24C8C45C-947F-4981-8B3F-4F32E973C901}" type="slidenum">
              <a:rPr lang="da-DK" sz="675" smtClean="0">
                <a:solidFill>
                  <a:schemeClr val="tx1"/>
                </a:solidFill>
                <a:latin typeface="Roboto" panose="02000000000000000000" pitchFamily="2" charset="0"/>
                <a:ea typeface="Roboto" panose="02000000000000000000" pitchFamily="2" charset="0"/>
              </a:rPr>
              <a:pPr algn="r"/>
              <a:t>‹nr.›</a:t>
            </a:fld>
            <a:endParaRPr lang="da-DK" sz="675" dirty="0">
              <a:solidFill>
                <a:schemeClr val="tx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648533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13" name="Pladsholder til dato 14"/>
          <p:cNvSpPr>
            <a:spLocks noGrp="1"/>
          </p:cNvSpPr>
          <p:nvPr>
            <p:ph type="dt" sz="half" idx="13"/>
          </p:nvPr>
        </p:nvSpPr>
        <p:spPr>
          <a:xfrm>
            <a:off x="6907876" y="4787238"/>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14" name="Pladsholder til slidenummer 15"/>
          <p:cNvSpPr>
            <a:spLocks noGrp="1"/>
          </p:cNvSpPr>
          <p:nvPr>
            <p:ph type="sldNum" sz="quarter" idx="17"/>
          </p:nvPr>
        </p:nvSpPr>
        <p:spPr>
          <a:xfrm>
            <a:off x="8155082" y="4787238"/>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5" name="Pladsholder til tabel 2"/>
          <p:cNvSpPr>
            <a:spLocks noGrp="1"/>
          </p:cNvSpPr>
          <p:nvPr>
            <p:ph type="tbl" sz="quarter" idx="15" hasCustomPrompt="1"/>
          </p:nvPr>
        </p:nvSpPr>
        <p:spPr>
          <a:xfrm>
            <a:off x="210423" y="1181402"/>
            <a:ext cx="8712000" cy="3420000"/>
          </a:xfrm>
          <a:prstGeom prst="rect">
            <a:avLst/>
          </a:prstGeom>
        </p:spPr>
        <p:txBody>
          <a:bodyPr>
            <a:normAutofit/>
          </a:bodyPr>
          <a:lstStyle>
            <a:lvl1pPr marL="0" indent="0">
              <a:buNone/>
              <a:defRPr sz="1400"/>
            </a:lvl1pPr>
          </a:lstStyle>
          <a:p>
            <a:r>
              <a:rPr lang="da-DK" dirty="0"/>
              <a:t>Indsæt tabel</a:t>
            </a:r>
          </a:p>
        </p:txBody>
      </p:sp>
      <p:pic>
        <p:nvPicPr>
          <p:cNvPr id="12" name="Billede 1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9" name="Gruppe 8"/>
          <p:cNvGrpSpPr/>
          <p:nvPr userDrawn="1"/>
        </p:nvGrpSpPr>
        <p:grpSpPr>
          <a:xfrm>
            <a:off x="179513" y="261537"/>
            <a:ext cx="551932" cy="632757"/>
            <a:chOff x="7431059" y="329279"/>
            <a:chExt cx="763878" cy="883222"/>
          </a:xfrm>
        </p:grpSpPr>
        <p:sp>
          <p:nvSpPr>
            <p:cNvPr id="10" name="Ellipse 9">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1" name="Ellipse 10">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8"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363373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lede og tekst">
    <p:spTree>
      <p:nvGrpSpPr>
        <p:cNvPr id="1" name=""/>
        <p:cNvGrpSpPr/>
        <p:nvPr/>
      </p:nvGrpSpPr>
      <p:grpSpPr>
        <a:xfrm>
          <a:off x="0" y="0"/>
          <a:ext cx="0" cy="0"/>
          <a:chOff x="0" y="0"/>
          <a:chExt cx="0" cy="0"/>
        </a:xfrm>
      </p:grpSpPr>
      <p:sp>
        <p:nvSpPr>
          <p:cNvPr id="13" name="Pladsholder til billede 12"/>
          <p:cNvSpPr>
            <a:spLocks noGrp="1"/>
          </p:cNvSpPr>
          <p:nvPr>
            <p:ph type="pic" sz="quarter" idx="13" hasCustomPrompt="1"/>
          </p:nvPr>
        </p:nvSpPr>
        <p:spPr>
          <a:xfrm>
            <a:off x="5211602" y="267494"/>
            <a:ext cx="3753362" cy="4287686"/>
          </a:xfrm>
          <a:prstGeom prst="rect">
            <a:avLst/>
          </a:prstGeom>
        </p:spPr>
        <p:txBody>
          <a:bodyPr>
            <a:normAutofit/>
          </a:bodyPr>
          <a:lstStyle>
            <a:lvl1pPr marL="0" indent="0">
              <a:buNone/>
              <a:defRPr sz="1400"/>
            </a:lvl1pPr>
          </a:lstStyle>
          <a:p>
            <a:r>
              <a:rPr lang="da-DK" dirty="0"/>
              <a:t>Indsæt billede</a:t>
            </a:r>
            <a:endParaRPr lang="en-US" dirty="0"/>
          </a:p>
        </p:txBody>
      </p:sp>
      <p:sp>
        <p:nvSpPr>
          <p:cNvPr id="16" name="Pladsholder til tekst 18">
            <a:extLst>
              <a:ext uri="{FF2B5EF4-FFF2-40B4-BE49-F238E27FC236}">
                <a16:creationId xmlns:a16="http://schemas.microsoft.com/office/drawing/2014/main" id="{C3B5F652-10D8-D046-AFF3-E2A93FEA76A8}"/>
              </a:ext>
            </a:extLst>
          </p:cNvPr>
          <p:cNvSpPr>
            <a:spLocks noGrp="1"/>
          </p:cNvSpPr>
          <p:nvPr>
            <p:ph type="body" sz="quarter" idx="12"/>
          </p:nvPr>
        </p:nvSpPr>
        <p:spPr>
          <a:xfrm>
            <a:off x="206765" y="1171180"/>
            <a:ext cx="4779554" cy="3384000"/>
          </a:xfrm>
          <a:prstGeom prst="rect">
            <a:avLst/>
          </a:prstGeom>
        </p:spPr>
        <p:txBody>
          <a:bodyPr>
            <a:noAutofit/>
          </a:bodyPr>
          <a:lstStyle>
            <a:lvl1pPr marL="0" indent="0">
              <a:spcAft>
                <a:spcPts val="600"/>
              </a:spcAft>
              <a:buClrTx/>
              <a:buFont typeface="Arial" panose="020B0604020202020204" pitchFamily="34" charset="0"/>
              <a:buNone/>
              <a:defRPr sz="1400" baseline="0">
                <a:solidFill>
                  <a:schemeClr val="tx1"/>
                </a:solidFill>
              </a:defRPr>
            </a:lvl1pPr>
          </a:lstStyle>
          <a:p>
            <a:pPr lvl="0"/>
            <a:endParaRPr lang="da-DK" dirty="0"/>
          </a:p>
        </p:txBody>
      </p:sp>
      <p:grpSp>
        <p:nvGrpSpPr>
          <p:cNvPr id="2" name="Gruppe 1"/>
          <p:cNvGrpSpPr/>
          <p:nvPr userDrawn="1"/>
        </p:nvGrpSpPr>
        <p:grpSpPr>
          <a:xfrm>
            <a:off x="4878319" y="123478"/>
            <a:ext cx="324000" cy="420901"/>
            <a:chOff x="4868450" y="83003"/>
            <a:chExt cx="324000" cy="420901"/>
          </a:xfrm>
        </p:grpSpPr>
        <p:sp>
          <p:nvSpPr>
            <p:cNvPr id="9" name="Ellipse 8"/>
            <p:cNvSpPr/>
            <p:nvPr userDrawn="1"/>
          </p:nvSpPr>
          <p:spPr>
            <a:xfrm>
              <a:off x="4868450" y="179904"/>
              <a:ext cx="324000" cy="324000"/>
            </a:xfrm>
            <a:prstGeom prst="ellipse">
              <a:avLst/>
            </a:prstGeom>
            <a:solidFill>
              <a:srgbClr val="009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2" name="Ellipse 11">
              <a:extLst>
                <a:ext uri="{FF2B5EF4-FFF2-40B4-BE49-F238E27FC236}">
                  <a16:creationId xmlns:a16="http://schemas.microsoft.com/office/drawing/2014/main" id="{E5665204-1FDE-4492-BEAE-8438CD854AD2}"/>
                </a:ext>
              </a:extLst>
            </p:cNvPr>
            <p:cNvSpPr/>
            <p:nvPr userDrawn="1"/>
          </p:nvSpPr>
          <p:spPr>
            <a:xfrm>
              <a:off x="4976450" y="83003"/>
              <a:ext cx="216000" cy="216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dato 14"/>
          <p:cNvSpPr>
            <a:spLocks noGrp="1"/>
          </p:cNvSpPr>
          <p:nvPr>
            <p:ph type="dt" sz="half" idx="16"/>
          </p:nvPr>
        </p:nvSpPr>
        <p:spPr>
          <a:xfrm>
            <a:off x="6907876" y="4787238"/>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22" name="Pladsholder til slidenummer 15"/>
          <p:cNvSpPr>
            <a:spLocks noGrp="1"/>
          </p:cNvSpPr>
          <p:nvPr>
            <p:ph type="sldNum" sz="quarter" idx="17"/>
          </p:nvPr>
        </p:nvSpPr>
        <p:spPr>
          <a:xfrm>
            <a:off x="8155082" y="4787238"/>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1"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4" y="268659"/>
            <a:ext cx="4572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spTree>
    <p:extLst>
      <p:ext uri="{BB962C8B-B14F-4D97-AF65-F5344CB8AC3E}">
        <p14:creationId xmlns:p14="http://schemas.microsoft.com/office/powerpoint/2010/main" val="286931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igur og tekst">
    <p:spTree>
      <p:nvGrpSpPr>
        <p:cNvPr id="1" name=""/>
        <p:cNvGrpSpPr/>
        <p:nvPr/>
      </p:nvGrpSpPr>
      <p:grpSpPr>
        <a:xfrm>
          <a:off x="0" y="0"/>
          <a:ext cx="0" cy="0"/>
          <a:chOff x="0" y="0"/>
          <a:chExt cx="0" cy="0"/>
        </a:xfrm>
      </p:grpSpPr>
      <p:sp>
        <p:nvSpPr>
          <p:cNvPr id="9" name="Rektangel 8"/>
          <p:cNvSpPr/>
          <p:nvPr userDrawn="1"/>
        </p:nvSpPr>
        <p:spPr>
          <a:xfrm>
            <a:off x="5148065" y="0"/>
            <a:ext cx="3995935" cy="5143500"/>
          </a:xfrm>
          <a:prstGeom prst="rect">
            <a:avLst/>
          </a:prstGeom>
          <a:solidFill>
            <a:srgbClr val="5C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8" name="Pladsholder til indhold 27"/>
          <p:cNvSpPr>
            <a:spLocks noGrp="1"/>
          </p:cNvSpPr>
          <p:nvPr>
            <p:ph sz="quarter" idx="16" hasCustomPrompt="1"/>
          </p:nvPr>
        </p:nvSpPr>
        <p:spPr>
          <a:xfrm>
            <a:off x="5362918" y="576030"/>
            <a:ext cx="3601569" cy="3979150"/>
          </a:xfrm>
          <a:prstGeom prst="rect">
            <a:avLst/>
          </a:prstGeom>
        </p:spPr>
        <p:txBody>
          <a:bodyPr>
            <a:normAutofit/>
          </a:bodyPr>
          <a:lstStyle>
            <a:lvl1pPr marL="0" indent="0">
              <a:buNone/>
              <a:defRPr sz="1400" baseline="0">
                <a:solidFill>
                  <a:schemeClr val="bg1"/>
                </a:solidFill>
              </a:defRPr>
            </a:lvl1pPr>
          </a:lstStyle>
          <a:p>
            <a:pPr lvl="0"/>
            <a:r>
              <a:rPr lang="da-DK" dirty="0"/>
              <a:t>Indsæt billede, tabel, graf mv.</a:t>
            </a:r>
          </a:p>
        </p:txBody>
      </p:sp>
      <p:sp>
        <p:nvSpPr>
          <p:cNvPr id="16" name="Pladsholder til dato 14"/>
          <p:cNvSpPr>
            <a:spLocks noGrp="1"/>
          </p:cNvSpPr>
          <p:nvPr>
            <p:ph type="dt" sz="half" idx="13"/>
          </p:nvPr>
        </p:nvSpPr>
        <p:spPr>
          <a:xfrm>
            <a:off x="6907876" y="4787238"/>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18" name="Pladsholder til slidenummer 15"/>
          <p:cNvSpPr>
            <a:spLocks noGrp="1"/>
          </p:cNvSpPr>
          <p:nvPr>
            <p:ph type="sldNum" sz="quarter" idx="18"/>
          </p:nvPr>
        </p:nvSpPr>
        <p:spPr>
          <a:xfrm>
            <a:off x="8155082" y="4787238"/>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7" name="Billede 1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sp>
        <p:nvSpPr>
          <p:cNvPr id="25" name="Pladsholder til tekst 18">
            <a:extLst>
              <a:ext uri="{FF2B5EF4-FFF2-40B4-BE49-F238E27FC236}">
                <a16:creationId xmlns:a16="http://schemas.microsoft.com/office/drawing/2014/main" id="{C3B5F652-10D8-D046-AFF3-E2A93FEA76A8}"/>
              </a:ext>
            </a:extLst>
          </p:cNvPr>
          <p:cNvSpPr>
            <a:spLocks noGrp="1"/>
          </p:cNvSpPr>
          <p:nvPr>
            <p:ph type="body" sz="quarter" idx="12"/>
          </p:nvPr>
        </p:nvSpPr>
        <p:spPr>
          <a:xfrm>
            <a:off x="206765" y="1171180"/>
            <a:ext cx="4779554" cy="3384000"/>
          </a:xfrm>
          <a:prstGeom prst="rect">
            <a:avLst/>
          </a:prstGeom>
        </p:spPr>
        <p:txBody>
          <a:bodyPr>
            <a:noAutofit/>
          </a:bodyPr>
          <a:lstStyle>
            <a:lvl1pPr marL="0" indent="0">
              <a:spcAft>
                <a:spcPts val="600"/>
              </a:spcAft>
              <a:buClrTx/>
              <a:buFont typeface="Arial" panose="020B0604020202020204" pitchFamily="34" charset="0"/>
              <a:buNone/>
              <a:defRPr sz="1400" baseline="0">
                <a:solidFill>
                  <a:schemeClr val="tx1"/>
                </a:solidFill>
              </a:defRPr>
            </a:lvl1pPr>
          </a:lstStyle>
          <a:p>
            <a:pPr lvl="0"/>
            <a:endParaRPr lang="da-DK" dirty="0"/>
          </a:p>
        </p:txBody>
      </p:sp>
      <p:sp>
        <p:nvSpPr>
          <p:cNvPr id="26" name="Pladsholder til tekst 18">
            <a:extLst>
              <a:ext uri="{FF2B5EF4-FFF2-40B4-BE49-F238E27FC236}">
                <a16:creationId xmlns:a16="http://schemas.microsoft.com/office/drawing/2014/main" id="{ED22160D-BA96-8D44-A99D-0EBA75B3B491}"/>
              </a:ext>
            </a:extLst>
          </p:cNvPr>
          <p:cNvSpPr>
            <a:spLocks noGrp="1"/>
          </p:cNvSpPr>
          <p:nvPr>
            <p:ph type="body" sz="quarter" idx="19" hasCustomPrompt="1"/>
          </p:nvPr>
        </p:nvSpPr>
        <p:spPr>
          <a:xfrm>
            <a:off x="216024" y="268659"/>
            <a:ext cx="4572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2033055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lsidesbillede">
    <p:spTree>
      <p:nvGrpSpPr>
        <p:cNvPr id="1" name=""/>
        <p:cNvGrpSpPr/>
        <p:nvPr/>
      </p:nvGrpSpPr>
      <p:grpSpPr>
        <a:xfrm>
          <a:off x="0" y="0"/>
          <a:ext cx="0" cy="0"/>
          <a:chOff x="0" y="0"/>
          <a:chExt cx="0" cy="0"/>
        </a:xfrm>
      </p:grpSpPr>
      <p:sp>
        <p:nvSpPr>
          <p:cNvPr id="6" name="Pladsholder til billede 5"/>
          <p:cNvSpPr>
            <a:spLocks noGrp="1"/>
          </p:cNvSpPr>
          <p:nvPr>
            <p:ph type="pic" sz="quarter" idx="12"/>
          </p:nvPr>
        </p:nvSpPr>
        <p:spPr>
          <a:xfrm>
            <a:off x="0" y="0"/>
            <a:ext cx="9144000" cy="5143500"/>
          </a:xfrm>
          <a:prstGeom prst="rect">
            <a:avLst/>
          </a:prstGeom>
        </p:spPr>
        <p:txBody>
          <a:bodyPr/>
          <a:lstStyle>
            <a:lvl1pPr marL="0" indent="0" algn="ctr">
              <a:buNone/>
              <a:defRPr sz="1600"/>
            </a:lvl1pPr>
          </a:lstStyle>
          <a:p>
            <a:endParaRPr lang="da-DK" dirty="0"/>
          </a:p>
          <a:p>
            <a:endParaRPr lang="da-DK" dirty="0"/>
          </a:p>
          <a:p>
            <a:endParaRPr lang="da-DK" dirty="0"/>
          </a:p>
          <a:p>
            <a:endParaRPr lang="da-DK" dirty="0"/>
          </a:p>
          <a:p>
            <a:endParaRPr lang="da-DK" dirty="0"/>
          </a:p>
          <a:p>
            <a:endParaRPr lang="da-DK" dirty="0"/>
          </a:p>
          <a:p>
            <a:endParaRPr lang="da-DK" dirty="0"/>
          </a:p>
          <a:p>
            <a:endParaRPr lang="da-DK" dirty="0"/>
          </a:p>
        </p:txBody>
      </p:sp>
      <p:pic>
        <p:nvPicPr>
          <p:cNvPr id="3" name="Billede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49689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aktaboks 1">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24" name="Rektangel 23"/>
          <p:cNvSpPr/>
          <p:nvPr userDrawn="1"/>
        </p:nvSpPr>
        <p:spPr>
          <a:xfrm>
            <a:off x="971600" y="1416350"/>
            <a:ext cx="2160000" cy="28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5"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970791" y="1416350"/>
            <a:ext cx="2160809"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26" name="Pladsholder til tekst 18">
            <a:extLst>
              <a:ext uri="{FF2B5EF4-FFF2-40B4-BE49-F238E27FC236}">
                <a16:creationId xmlns:a16="http://schemas.microsoft.com/office/drawing/2014/main" id="{C3B5F652-10D8-D046-AFF3-E2A93FEA76A8}"/>
              </a:ext>
            </a:extLst>
          </p:cNvPr>
          <p:cNvSpPr>
            <a:spLocks noGrp="1"/>
          </p:cNvSpPr>
          <p:nvPr>
            <p:ph type="body" sz="quarter" idx="24"/>
          </p:nvPr>
        </p:nvSpPr>
        <p:spPr>
          <a:xfrm>
            <a:off x="970791" y="2115359"/>
            <a:ext cx="2160809"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vl2pPr>
              <a:defRPr/>
            </a:lvl2pPr>
            <a:lvl3pPr marL="623327" indent="0">
              <a:buNone/>
              <a:defRPr/>
            </a:lvl3pPr>
          </a:lstStyle>
          <a:p>
            <a:pPr lvl="0"/>
            <a:endParaRPr lang="da-DK" dirty="0"/>
          </a:p>
        </p:txBody>
      </p:sp>
      <p:sp>
        <p:nvSpPr>
          <p:cNvPr id="19" name="Rektangel 18"/>
          <p:cNvSpPr/>
          <p:nvPr userDrawn="1"/>
        </p:nvSpPr>
        <p:spPr>
          <a:xfrm>
            <a:off x="6013311" y="1412170"/>
            <a:ext cx="2160000" cy="2880000"/>
          </a:xfrm>
          <a:prstGeom prst="rect">
            <a:avLst/>
          </a:prstGeom>
          <a:solidFill>
            <a:srgbClr val="79C1C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0" name="Pladsholder til tekst 18">
            <a:extLst>
              <a:ext uri="{FF2B5EF4-FFF2-40B4-BE49-F238E27FC236}">
                <a16:creationId xmlns:a16="http://schemas.microsoft.com/office/drawing/2014/main" id="{C3B5F652-10D8-D046-AFF3-E2A93FEA76A8}"/>
              </a:ext>
            </a:extLst>
          </p:cNvPr>
          <p:cNvSpPr>
            <a:spLocks noGrp="1"/>
          </p:cNvSpPr>
          <p:nvPr>
            <p:ph type="body" sz="quarter" idx="25" hasCustomPrompt="1"/>
          </p:nvPr>
        </p:nvSpPr>
        <p:spPr>
          <a:xfrm>
            <a:off x="6012502" y="1412170"/>
            <a:ext cx="2160809"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21"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6012502" y="2111179"/>
            <a:ext cx="2160809"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sp>
        <p:nvSpPr>
          <p:cNvPr id="35" name="Rektangel 34"/>
          <p:cNvSpPr/>
          <p:nvPr userDrawn="1"/>
        </p:nvSpPr>
        <p:spPr>
          <a:xfrm>
            <a:off x="3492860" y="1412170"/>
            <a:ext cx="2160000" cy="2880000"/>
          </a:xfrm>
          <a:prstGeom prst="rect">
            <a:avLst/>
          </a:prstGeom>
          <a:solidFill>
            <a:srgbClr val="40A6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36" name="Pladsholder til tekst 18">
            <a:extLst>
              <a:ext uri="{FF2B5EF4-FFF2-40B4-BE49-F238E27FC236}">
                <a16:creationId xmlns:a16="http://schemas.microsoft.com/office/drawing/2014/main" id="{C3B5F652-10D8-D046-AFF3-E2A93FEA76A8}"/>
              </a:ext>
            </a:extLst>
          </p:cNvPr>
          <p:cNvSpPr>
            <a:spLocks noGrp="1"/>
          </p:cNvSpPr>
          <p:nvPr>
            <p:ph type="body" sz="quarter" idx="27" hasCustomPrompt="1"/>
          </p:nvPr>
        </p:nvSpPr>
        <p:spPr>
          <a:xfrm>
            <a:off x="3492051" y="1412170"/>
            <a:ext cx="2160809"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37" name="Pladsholder til tekst 18">
            <a:extLst>
              <a:ext uri="{FF2B5EF4-FFF2-40B4-BE49-F238E27FC236}">
                <a16:creationId xmlns:a16="http://schemas.microsoft.com/office/drawing/2014/main" id="{C3B5F652-10D8-D046-AFF3-E2A93FEA76A8}"/>
              </a:ext>
            </a:extLst>
          </p:cNvPr>
          <p:cNvSpPr>
            <a:spLocks noGrp="1"/>
          </p:cNvSpPr>
          <p:nvPr>
            <p:ph type="body" sz="quarter" idx="28" hasCustomPrompt="1"/>
          </p:nvPr>
        </p:nvSpPr>
        <p:spPr>
          <a:xfrm>
            <a:off x="3492051" y="2111179"/>
            <a:ext cx="2160809"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pic>
        <p:nvPicPr>
          <p:cNvPr id="16" name="Billede 1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7" name="Gruppe 16"/>
          <p:cNvGrpSpPr/>
          <p:nvPr userDrawn="1"/>
        </p:nvGrpSpPr>
        <p:grpSpPr>
          <a:xfrm>
            <a:off x="179513" y="261537"/>
            <a:ext cx="551932" cy="632757"/>
            <a:chOff x="7431059" y="329279"/>
            <a:chExt cx="763878" cy="883222"/>
          </a:xfrm>
        </p:grpSpPr>
        <p:sp>
          <p:nvSpPr>
            <p:cNvPr id="18" name="Ellipse 17">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2" name="Ellipse 21">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7"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173214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aktaboks 2">
    <p:spTree>
      <p:nvGrpSpPr>
        <p:cNvPr id="1" name=""/>
        <p:cNvGrpSpPr/>
        <p:nvPr/>
      </p:nvGrpSpPr>
      <p:grpSpPr>
        <a:xfrm>
          <a:off x="0" y="0"/>
          <a:ext cx="0" cy="0"/>
          <a:chOff x="0" y="0"/>
          <a:chExt cx="0" cy="0"/>
        </a:xfrm>
      </p:grpSpPr>
      <p:sp>
        <p:nvSpPr>
          <p:cNvPr id="17" name="Rektangel 16"/>
          <p:cNvSpPr/>
          <p:nvPr userDrawn="1"/>
        </p:nvSpPr>
        <p:spPr>
          <a:xfrm>
            <a:off x="2487448" y="1418138"/>
            <a:ext cx="1980000" cy="2880000"/>
          </a:xfrm>
          <a:prstGeom prst="rect">
            <a:avLst/>
          </a:prstGeom>
          <a:solidFill>
            <a:srgbClr val="40A6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2" name="Pladsholder til tekst 18">
            <a:extLst>
              <a:ext uri="{FF2B5EF4-FFF2-40B4-BE49-F238E27FC236}">
                <a16:creationId xmlns:a16="http://schemas.microsoft.com/office/drawing/2014/main" id="{C3B5F652-10D8-D046-AFF3-E2A93FEA76A8}"/>
              </a:ext>
            </a:extLst>
          </p:cNvPr>
          <p:cNvSpPr>
            <a:spLocks noGrp="1"/>
          </p:cNvSpPr>
          <p:nvPr>
            <p:ph type="body" sz="quarter" idx="21" hasCustomPrompt="1"/>
          </p:nvPr>
        </p:nvSpPr>
        <p:spPr>
          <a:xfrm>
            <a:off x="2486639" y="1418138"/>
            <a:ext cx="1978747"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23" name="Pladsholder til tekst 18">
            <a:extLst>
              <a:ext uri="{FF2B5EF4-FFF2-40B4-BE49-F238E27FC236}">
                <a16:creationId xmlns:a16="http://schemas.microsoft.com/office/drawing/2014/main" id="{C3B5F652-10D8-D046-AFF3-E2A93FEA76A8}"/>
              </a:ext>
            </a:extLst>
          </p:cNvPr>
          <p:cNvSpPr>
            <a:spLocks noGrp="1"/>
          </p:cNvSpPr>
          <p:nvPr>
            <p:ph type="body" sz="quarter" idx="22" hasCustomPrompt="1"/>
          </p:nvPr>
        </p:nvSpPr>
        <p:spPr>
          <a:xfrm>
            <a:off x="2486639" y="2117147"/>
            <a:ext cx="1978747"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sp>
        <p:nvSpPr>
          <p:cNvPr id="24" name="Rektangel 23"/>
          <p:cNvSpPr/>
          <p:nvPr userDrawn="1"/>
        </p:nvSpPr>
        <p:spPr>
          <a:xfrm>
            <a:off x="325146" y="1418138"/>
            <a:ext cx="1980000" cy="28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5"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324337" y="1418138"/>
            <a:ext cx="1978747"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26" name="Pladsholder til tekst 18">
            <a:extLst>
              <a:ext uri="{FF2B5EF4-FFF2-40B4-BE49-F238E27FC236}">
                <a16:creationId xmlns:a16="http://schemas.microsoft.com/office/drawing/2014/main" id="{C3B5F652-10D8-D046-AFF3-E2A93FEA76A8}"/>
              </a:ext>
            </a:extLst>
          </p:cNvPr>
          <p:cNvSpPr>
            <a:spLocks noGrp="1"/>
          </p:cNvSpPr>
          <p:nvPr>
            <p:ph type="body" sz="quarter" idx="24" hasCustomPrompt="1"/>
          </p:nvPr>
        </p:nvSpPr>
        <p:spPr>
          <a:xfrm>
            <a:off x="324337" y="2117147"/>
            <a:ext cx="1978747"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sp>
        <p:nvSpPr>
          <p:cNvPr id="27" name="Rektangel 26"/>
          <p:cNvSpPr/>
          <p:nvPr userDrawn="1"/>
        </p:nvSpPr>
        <p:spPr>
          <a:xfrm>
            <a:off x="4644008" y="1421373"/>
            <a:ext cx="1980000" cy="2880000"/>
          </a:xfrm>
          <a:prstGeom prst="rect">
            <a:avLst/>
          </a:prstGeom>
          <a:solidFill>
            <a:srgbClr val="5CB4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8" name="Pladsholder til tekst 18">
            <a:extLst>
              <a:ext uri="{FF2B5EF4-FFF2-40B4-BE49-F238E27FC236}">
                <a16:creationId xmlns:a16="http://schemas.microsoft.com/office/drawing/2014/main" id="{C3B5F652-10D8-D046-AFF3-E2A93FEA76A8}"/>
              </a:ext>
            </a:extLst>
          </p:cNvPr>
          <p:cNvSpPr>
            <a:spLocks noGrp="1"/>
          </p:cNvSpPr>
          <p:nvPr>
            <p:ph type="body" sz="quarter" idx="25" hasCustomPrompt="1"/>
          </p:nvPr>
        </p:nvSpPr>
        <p:spPr>
          <a:xfrm>
            <a:off x="4643199" y="1421373"/>
            <a:ext cx="1978747"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31"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4643199" y="2120382"/>
            <a:ext cx="1978747"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sp>
        <p:nvSpPr>
          <p:cNvPr id="32" name="Rektangel 31"/>
          <p:cNvSpPr/>
          <p:nvPr userDrawn="1"/>
        </p:nvSpPr>
        <p:spPr>
          <a:xfrm>
            <a:off x="6804248" y="1418138"/>
            <a:ext cx="1980000" cy="2880000"/>
          </a:xfrm>
          <a:prstGeom prst="rect">
            <a:avLst/>
          </a:prstGeom>
          <a:solidFill>
            <a:srgbClr val="79C1C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33" name="Pladsholder til tekst 18">
            <a:extLst>
              <a:ext uri="{FF2B5EF4-FFF2-40B4-BE49-F238E27FC236}">
                <a16:creationId xmlns:a16="http://schemas.microsoft.com/office/drawing/2014/main" id="{C3B5F652-10D8-D046-AFF3-E2A93FEA76A8}"/>
              </a:ext>
            </a:extLst>
          </p:cNvPr>
          <p:cNvSpPr>
            <a:spLocks noGrp="1"/>
          </p:cNvSpPr>
          <p:nvPr>
            <p:ph type="body" sz="quarter" idx="27" hasCustomPrompt="1"/>
          </p:nvPr>
        </p:nvSpPr>
        <p:spPr>
          <a:xfrm>
            <a:off x="6803439" y="1418138"/>
            <a:ext cx="1978747"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34" name="Pladsholder til tekst 18">
            <a:extLst>
              <a:ext uri="{FF2B5EF4-FFF2-40B4-BE49-F238E27FC236}">
                <a16:creationId xmlns:a16="http://schemas.microsoft.com/office/drawing/2014/main" id="{C3B5F652-10D8-D046-AFF3-E2A93FEA76A8}"/>
              </a:ext>
            </a:extLst>
          </p:cNvPr>
          <p:cNvSpPr>
            <a:spLocks noGrp="1"/>
          </p:cNvSpPr>
          <p:nvPr>
            <p:ph type="body" sz="quarter" idx="28" hasCustomPrompt="1"/>
          </p:nvPr>
        </p:nvSpPr>
        <p:spPr>
          <a:xfrm>
            <a:off x="6803439" y="2117147"/>
            <a:ext cx="1978747"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pic>
        <p:nvPicPr>
          <p:cNvPr id="19" name="Billede 1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20" name="Gruppe 19"/>
          <p:cNvGrpSpPr/>
          <p:nvPr userDrawn="1"/>
        </p:nvGrpSpPr>
        <p:grpSpPr>
          <a:xfrm>
            <a:off x="179513" y="261537"/>
            <a:ext cx="551932" cy="632757"/>
            <a:chOff x="7431059" y="329279"/>
            <a:chExt cx="763878" cy="883222"/>
          </a:xfrm>
        </p:grpSpPr>
        <p:sp>
          <p:nvSpPr>
            <p:cNvPr id="21" name="Ellipse 20">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5" name="Ellipse 3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37"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3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4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1150214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aktacirkel 1">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2" name="Ellipse 1"/>
          <p:cNvSpPr/>
          <p:nvPr userDrawn="1"/>
        </p:nvSpPr>
        <p:spPr>
          <a:xfrm>
            <a:off x="3581191" y="1275606"/>
            <a:ext cx="1980000" cy="1980000"/>
          </a:xfrm>
          <a:prstGeom prst="ellipse">
            <a:avLst/>
          </a:prstGeom>
          <a:solidFill>
            <a:srgbClr val="C9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0" name="Ellipse 19"/>
          <p:cNvSpPr/>
          <p:nvPr userDrawn="1"/>
        </p:nvSpPr>
        <p:spPr>
          <a:xfrm>
            <a:off x="772669" y="1259801"/>
            <a:ext cx="1980000" cy="1980000"/>
          </a:xfrm>
          <a:prstGeom prst="ellipse">
            <a:avLst/>
          </a:prstGeom>
          <a:solidFill>
            <a:srgbClr val="E3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1" name="Ellipse 20"/>
          <p:cNvSpPr/>
          <p:nvPr userDrawn="1"/>
        </p:nvSpPr>
        <p:spPr>
          <a:xfrm>
            <a:off x="6389713" y="1275606"/>
            <a:ext cx="1980000" cy="1980000"/>
          </a:xfrm>
          <a:prstGeom prst="ellipse">
            <a:avLst/>
          </a:prstGeom>
          <a:solidFill>
            <a:srgbClr val="AED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2"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773922" y="1966631"/>
            <a:ext cx="1978747"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53" name="Pladsholder til tekst 18">
            <a:extLst>
              <a:ext uri="{FF2B5EF4-FFF2-40B4-BE49-F238E27FC236}">
                <a16:creationId xmlns:a16="http://schemas.microsoft.com/office/drawing/2014/main" id="{C3B5F652-10D8-D046-AFF3-E2A93FEA76A8}"/>
              </a:ext>
            </a:extLst>
          </p:cNvPr>
          <p:cNvSpPr>
            <a:spLocks noGrp="1"/>
          </p:cNvSpPr>
          <p:nvPr>
            <p:ph type="body" sz="quarter" idx="24" hasCustomPrompt="1"/>
          </p:nvPr>
        </p:nvSpPr>
        <p:spPr>
          <a:xfrm>
            <a:off x="3582444" y="1966631"/>
            <a:ext cx="1978747"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54" name="Pladsholder til tekst 18">
            <a:extLst>
              <a:ext uri="{FF2B5EF4-FFF2-40B4-BE49-F238E27FC236}">
                <a16:creationId xmlns:a16="http://schemas.microsoft.com/office/drawing/2014/main" id="{C3B5F652-10D8-D046-AFF3-E2A93FEA76A8}"/>
              </a:ext>
            </a:extLst>
          </p:cNvPr>
          <p:cNvSpPr>
            <a:spLocks noGrp="1"/>
          </p:cNvSpPr>
          <p:nvPr>
            <p:ph type="body" sz="quarter" idx="25" hasCustomPrompt="1"/>
          </p:nvPr>
        </p:nvSpPr>
        <p:spPr>
          <a:xfrm>
            <a:off x="6390966" y="1951179"/>
            <a:ext cx="1978747"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55"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502529" y="3377401"/>
            <a:ext cx="2520280" cy="1138459"/>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56" name="Pladsholder til tekst 18">
            <a:extLst>
              <a:ext uri="{FF2B5EF4-FFF2-40B4-BE49-F238E27FC236}">
                <a16:creationId xmlns:a16="http://schemas.microsoft.com/office/drawing/2014/main" id="{C3B5F652-10D8-D046-AFF3-E2A93FEA76A8}"/>
              </a:ext>
            </a:extLst>
          </p:cNvPr>
          <p:cNvSpPr>
            <a:spLocks noGrp="1"/>
          </p:cNvSpPr>
          <p:nvPr>
            <p:ph type="body" sz="quarter" idx="27" hasCustomPrompt="1"/>
          </p:nvPr>
        </p:nvSpPr>
        <p:spPr>
          <a:xfrm>
            <a:off x="3311051" y="3377400"/>
            <a:ext cx="2520280" cy="1138459"/>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57" name="Pladsholder til tekst 18">
            <a:extLst>
              <a:ext uri="{FF2B5EF4-FFF2-40B4-BE49-F238E27FC236}">
                <a16:creationId xmlns:a16="http://schemas.microsoft.com/office/drawing/2014/main" id="{C3B5F652-10D8-D046-AFF3-E2A93FEA76A8}"/>
              </a:ext>
            </a:extLst>
          </p:cNvPr>
          <p:cNvSpPr>
            <a:spLocks noGrp="1"/>
          </p:cNvSpPr>
          <p:nvPr>
            <p:ph type="body" sz="quarter" idx="28" hasCustomPrompt="1"/>
          </p:nvPr>
        </p:nvSpPr>
        <p:spPr>
          <a:xfrm>
            <a:off x="6119894" y="3377400"/>
            <a:ext cx="2520280" cy="1138459"/>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pic>
        <p:nvPicPr>
          <p:cNvPr id="16" name="Billede 1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7" name="Gruppe 16"/>
          <p:cNvGrpSpPr/>
          <p:nvPr userDrawn="1"/>
        </p:nvGrpSpPr>
        <p:grpSpPr>
          <a:xfrm>
            <a:off x="179513" y="261537"/>
            <a:ext cx="551932" cy="632757"/>
            <a:chOff x="7431059" y="329279"/>
            <a:chExt cx="763878" cy="883222"/>
          </a:xfrm>
        </p:grpSpPr>
        <p:sp>
          <p:nvSpPr>
            <p:cNvPr id="18" name="Ellipse 17">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9" name="Ellipse 18">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3"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34093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2">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286"/>
            <a:ext cx="9144000" cy="5138928"/>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3808" y="1350320"/>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627784" y="882320"/>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627784" y="1566320"/>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1" name="Billede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60412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aktacirkel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2" name="Ellipse 1"/>
          <p:cNvSpPr/>
          <p:nvPr userDrawn="1"/>
        </p:nvSpPr>
        <p:spPr>
          <a:xfrm>
            <a:off x="2593016" y="1275253"/>
            <a:ext cx="1800000" cy="1800000"/>
          </a:xfrm>
          <a:prstGeom prst="ellipse">
            <a:avLst/>
          </a:prstGeom>
          <a:solidFill>
            <a:srgbClr val="C9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0" name="Ellipse 19"/>
          <p:cNvSpPr/>
          <p:nvPr userDrawn="1"/>
        </p:nvSpPr>
        <p:spPr>
          <a:xfrm>
            <a:off x="467557" y="1275253"/>
            <a:ext cx="1800000" cy="1800000"/>
          </a:xfrm>
          <a:prstGeom prst="ellipse">
            <a:avLst/>
          </a:prstGeom>
          <a:solidFill>
            <a:srgbClr val="E3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1" name="Ellipse 20"/>
          <p:cNvSpPr/>
          <p:nvPr userDrawn="1"/>
        </p:nvSpPr>
        <p:spPr>
          <a:xfrm>
            <a:off x="6840174" y="1275253"/>
            <a:ext cx="1800000" cy="1800000"/>
          </a:xfrm>
          <a:prstGeom prst="ellipse">
            <a:avLst/>
          </a:prstGeom>
          <a:solidFill>
            <a:srgbClr val="94C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2"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467556" y="1876631"/>
            <a:ext cx="1800001"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55"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446188" y="3232203"/>
            <a:ext cx="1836000" cy="1296144"/>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16" name="Ellipse 15"/>
          <p:cNvSpPr/>
          <p:nvPr userDrawn="1"/>
        </p:nvSpPr>
        <p:spPr>
          <a:xfrm>
            <a:off x="4718167" y="1275253"/>
            <a:ext cx="1800000" cy="1800000"/>
          </a:xfrm>
          <a:prstGeom prst="ellipse">
            <a:avLst/>
          </a:prstGeom>
          <a:solidFill>
            <a:srgbClr val="AED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6" name="Pladsholder til tekst 18">
            <a:extLst>
              <a:ext uri="{FF2B5EF4-FFF2-40B4-BE49-F238E27FC236}">
                <a16:creationId xmlns:a16="http://schemas.microsoft.com/office/drawing/2014/main" id="{C3B5F652-10D8-D046-AFF3-E2A93FEA76A8}"/>
              </a:ext>
            </a:extLst>
          </p:cNvPr>
          <p:cNvSpPr>
            <a:spLocks noGrp="1"/>
          </p:cNvSpPr>
          <p:nvPr>
            <p:ph type="body" sz="quarter" idx="29" hasCustomPrompt="1"/>
          </p:nvPr>
        </p:nvSpPr>
        <p:spPr>
          <a:xfrm>
            <a:off x="2593015" y="1876631"/>
            <a:ext cx="1800001"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37" name="Pladsholder til tekst 18">
            <a:extLst>
              <a:ext uri="{FF2B5EF4-FFF2-40B4-BE49-F238E27FC236}">
                <a16:creationId xmlns:a16="http://schemas.microsoft.com/office/drawing/2014/main" id="{C3B5F652-10D8-D046-AFF3-E2A93FEA76A8}"/>
              </a:ext>
            </a:extLst>
          </p:cNvPr>
          <p:cNvSpPr>
            <a:spLocks noGrp="1"/>
          </p:cNvSpPr>
          <p:nvPr>
            <p:ph type="body" sz="quarter" idx="30" hasCustomPrompt="1"/>
          </p:nvPr>
        </p:nvSpPr>
        <p:spPr>
          <a:xfrm>
            <a:off x="4715023" y="1876631"/>
            <a:ext cx="1800001"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38" name="Pladsholder til tekst 18">
            <a:extLst>
              <a:ext uri="{FF2B5EF4-FFF2-40B4-BE49-F238E27FC236}">
                <a16:creationId xmlns:a16="http://schemas.microsoft.com/office/drawing/2014/main" id="{C3B5F652-10D8-D046-AFF3-E2A93FEA76A8}"/>
              </a:ext>
            </a:extLst>
          </p:cNvPr>
          <p:cNvSpPr>
            <a:spLocks noGrp="1"/>
          </p:cNvSpPr>
          <p:nvPr>
            <p:ph type="body" sz="quarter" idx="31" hasCustomPrompt="1"/>
          </p:nvPr>
        </p:nvSpPr>
        <p:spPr>
          <a:xfrm>
            <a:off x="6840173" y="1878599"/>
            <a:ext cx="1800001"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39" name="Pladsholder til tekst 18">
            <a:extLst>
              <a:ext uri="{FF2B5EF4-FFF2-40B4-BE49-F238E27FC236}">
                <a16:creationId xmlns:a16="http://schemas.microsoft.com/office/drawing/2014/main" id="{C3B5F652-10D8-D046-AFF3-E2A93FEA76A8}"/>
              </a:ext>
            </a:extLst>
          </p:cNvPr>
          <p:cNvSpPr>
            <a:spLocks noGrp="1"/>
          </p:cNvSpPr>
          <p:nvPr>
            <p:ph type="body" sz="quarter" idx="32" hasCustomPrompt="1"/>
          </p:nvPr>
        </p:nvSpPr>
        <p:spPr>
          <a:xfrm>
            <a:off x="2575015" y="3232203"/>
            <a:ext cx="1836000" cy="1296144"/>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40" name="Pladsholder til tekst 18">
            <a:extLst>
              <a:ext uri="{FF2B5EF4-FFF2-40B4-BE49-F238E27FC236}">
                <a16:creationId xmlns:a16="http://schemas.microsoft.com/office/drawing/2014/main" id="{C3B5F652-10D8-D046-AFF3-E2A93FEA76A8}"/>
              </a:ext>
            </a:extLst>
          </p:cNvPr>
          <p:cNvSpPr>
            <a:spLocks noGrp="1"/>
          </p:cNvSpPr>
          <p:nvPr>
            <p:ph type="body" sz="quarter" idx="33" hasCustomPrompt="1"/>
          </p:nvPr>
        </p:nvSpPr>
        <p:spPr>
          <a:xfrm>
            <a:off x="4703842" y="3232203"/>
            <a:ext cx="1836000" cy="1296144"/>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41" name="Pladsholder til tekst 18">
            <a:extLst>
              <a:ext uri="{FF2B5EF4-FFF2-40B4-BE49-F238E27FC236}">
                <a16:creationId xmlns:a16="http://schemas.microsoft.com/office/drawing/2014/main" id="{C3B5F652-10D8-D046-AFF3-E2A93FEA76A8}"/>
              </a:ext>
            </a:extLst>
          </p:cNvPr>
          <p:cNvSpPr>
            <a:spLocks noGrp="1"/>
          </p:cNvSpPr>
          <p:nvPr>
            <p:ph type="body" sz="quarter" idx="34" hasCustomPrompt="1"/>
          </p:nvPr>
        </p:nvSpPr>
        <p:spPr>
          <a:xfrm>
            <a:off x="6822173" y="3232203"/>
            <a:ext cx="1836000" cy="1296144"/>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pic>
        <p:nvPicPr>
          <p:cNvPr id="19" name="Billede 1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22" name="Gruppe 21"/>
          <p:cNvGrpSpPr/>
          <p:nvPr userDrawn="1"/>
        </p:nvGrpSpPr>
        <p:grpSpPr>
          <a:xfrm>
            <a:off x="179513" y="261537"/>
            <a:ext cx="551932" cy="632757"/>
            <a:chOff x="7431059" y="329279"/>
            <a:chExt cx="763878" cy="883222"/>
          </a:xfrm>
        </p:grpSpPr>
        <p:sp>
          <p:nvSpPr>
            <p:cNvPr id="23" name="Ellipse 2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4" name="Ellipse 23">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6"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68563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eaker/ny sektion">
    <p:spTree>
      <p:nvGrpSpPr>
        <p:cNvPr id="1" name=""/>
        <p:cNvGrpSpPr/>
        <p:nvPr/>
      </p:nvGrpSpPr>
      <p:grpSpPr>
        <a:xfrm>
          <a:off x="0" y="0"/>
          <a:ext cx="0" cy="0"/>
          <a:chOff x="0" y="0"/>
          <a:chExt cx="0" cy="0"/>
        </a:xfrm>
      </p:grpSpPr>
      <p:sp>
        <p:nvSpPr>
          <p:cNvPr id="26" name="Rektangel 25"/>
          <p:cNvSpPr/>
          <p:nvPr userDrawn="1"/>
        </p:nvSpPr>
        <p:spPr>
          <a:xfrm>
            <a:off x="1162" y="1166"/>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dirty="0">
              <a:solidFill>
                <a:schemeClr val="bg1"/>
              </a:solidFill>
            </a:endParaRPr>
          </a:p>
        </p:txBody>
      </p:sp>
      <p:sp>
        <p:nvSpPr>
          <p:cNvPr id="27" name="Titel 1"/>
          <p:cNvSpPr>
            <a:spLocks noGrp="1"/>
          </p:cNvSpPr>
          <p:nvPr>
            <p:ph type="title" hasCustomPrompt="1"/>
          </p:nvPr>
        </p:nvSpPr>
        <p:spPr>
          <a:xfrm>
            <a:off x="452642" y="1779662"/>
            <a:ext cx="8229600" cy="857250"/>
          </a:xfrm>
          <a:solidFill>
            <a:schemeClr val="accent1"/>
          </a:solidFill>
        </p:spPr>
        <p:txBody>
          <a:bodyPr>
            <a:normAutofit/>
          </a:bodyPr>
          <a:lstStyle>
            <a:lvl1pPr>
              <a:defRPr sz="4000" baseline="0">
                <a:solidFill>
                  <a:schemeClr val="bg1"/>
                </a:solidFill>
              </a:defRPr>
            </a:lvl1pPr>
          </a:lstStyle>
          <a:p>
            <a:r>
              <a:rPr lang="da-DK" dirty="0"/>
              <a:t>Overskrift til nyt tema/afsnit</a:t>
            </a:r>
          </a:p>
        </p:txBody>
      </p:sp>
      <p:sp>
        <p:nvSpPr>
          <p:cNvPr id="28" name="Pladsholder til tekst 9"/>
          <p:cNvSpPr>
            <a:spLocks noGrp="1"/>
          </p:cNvSpPr>
          <p:nvPr>
            <p:ph type="body" sz="quarter" idx="12" hasCustomPrompt="1"/>
          </p:nvPr>
        </p:nvSpPr>
        <p:spPr>
          <a:xfrm>
            <a:off x="1686923" y="3003798"/>
            <a:ext cx="5761038" cy="1079500"/>
          </a:xfrm>
          <a:prstGeom prst="rect">
            <a:avLst/>
          </a:prstGeom>
          <a:solidFill>
            <a:schemeClr val="accent1"/>
          </a:solidFill>
        </p:spPr>
        <p:txBody>
          <a:bodyPr>
            <a:normAutofit/>
          </a:bodyPr>
          <a:lstStyle>
            <a:lvl1pPr marL="0" indent="0" algn="ctr">
              <a:buNone/>
              <a:defRPr sz="1600" baseline="0">
                <a:solidFill>
                  <a:schemeClr val="bg1"/>
                </a:solidFill>
              </a:defRPr>
            </a:lvl1pPr>
          </a:lstStyle>
          <a:p>
            <a:pPr lvl="0"/>
            <a:r>
              <a:rPr lang="da-DK" dirty="0"/>
              <a:t>Eventuelt kort, uddybende tekst</a:t>
            </a:r>
          </a:p>
        </p:txBody>
      </p:sp>
      <p:sp>
        <p:nvSpPr>
          <p:cNvPr id="16" name="Pladsholder til dato 14"/>
          <p:cNvSpPr>
            <a:spLocks noGrp="1"/>
          </p:cNvSpPr>
          <p:nvPr>
            <p:ph type="dt" sz="half" idx="13"/>
          </p:nvPr>
        </p:nvSpPr>
        <p:spPr>
          <a:xfrm>
            <a:off x="6907876" y="4795240"/>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17" name="Pladsholder til slidenummer 15"/>
          <p:cNvSpPr>
            <a:spLocks noGrp="1"/>
          </p:cNvSpPr>
          <p:nvPr>
            <p:ph type="sldNum" sz="quarter" idx="17"/>
          </p:nvPr>
        </p:nvSpPr>
        <p:spPr>
          <a:xfrm>
            <a:off x="8155082" y="4795240"/>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181" y="4698921"/>
            <a:ext cx="972000" cy="365202"/>
          </a:xfrm>
          <a:prstGeom prst="rect">
            <a:avLst/>
          </a:prstGeom>
        </p:spPr>
      </p:pic>
    </p:spTree>
    <p:extLst>
      <p:ext uri="{BB962C8B-B14F-4D97-AF65-F5344CB8AC3E}">
        <p14:creationId xmlns:p14="http://schemas.microsoft.com/office/powerpoint/2010/main" val="259921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26" name="Rektangel 25"/>
          <p:cNvSpPr/>
          <p:nvPr userDrawn="1"/>
        </p:nvSpPr>
        <p:spPr>
          <a:xfrm>
            <a:off x="1162" y="1166"/>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dirty="0">
              <a:solidFill>
                <a:schemeClr val="bg1"/>
              </a:solidFill>
            </a:endParaRPr>
          </a:p>
        </p:txBody>
      </p:sp>
      <p:sp>
        <p:nvSpPr>
          <p:cNvPr id="11" name="Ellipse 10">
            <a:extLst>
              <a:ext uri="{FF2B5EF4-FFF2-40B4-BE49-F238E27FC236}">
                <a16:creationId xmlns:a16="http://schemas.microsoft.com/office/drawing/2014/main" id="{652CD27C-57F8-429D-8632-BCDC4141C3D4}"/>
              </a:ext>
            </a:extLst>
          </p:cNvPr>
          <p:cNvSpPr/>
          <p:nvPr userDrawn="1"/>
        </p:nvSpPr>
        <p:spPr>
          <a:xfrm>
            <a:off x="508014" y="726372"/>
            <a:ext cx="1080000" cy="1080000"/>
          </a:xfrm>
          <a:prstGeom prst="ellipse">
            <a:avLst/>
          </a:prstGeom>
          <a:solidFill>
            <a:srgbClr val="AED9D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3200" dirty="0">
              <a:solidFill>
                <a:schemeClr val="tx1">
                  <a:lumMod val="65000"/>
                  <a:lumOff val="35000"/>
                </a:schemeClr>
              </a:solidFill>
            </a:endParaRPr>
          </a:p>
        </p:txBody>
      </p:sp>
      <p:sp>
        <p:nvSpPr>
          <p:cNvPr id="12" name="Ellipse 11">
            <a:extLst>
              <a:ext uri="{FF2B5EF4-FFF2-40B4-BE49-F238E27FC236}">
                <a16:creationId xmlns:a16="http://schemas.microsoft.com/office/drawing/2014/main" id="{F7E4BA06-846D-4881-B313-2250960AD92D}"/>
              </a:ext>
            </a:extLst>
          </p:cNvPr>
          <p:cNvSpPr/>
          <p:nvPr userDrawn="1"/>
        </p:nvSpPr>
        <p:spPr>
          <a:xfrm>
            <a:off x="442888" y="1491629"/>
            <a:ext cx="432000" cy="432000"/>
          </a:xfrm>
          <a:prstGeom prst="ellipse">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6" name="Pladsholder til dato 14"/>
          <p:cNvSpPr>
            <a:spLocks noGrp="1"/>
          </p:cNvSpPr>
          <p:nvPr>
            <p:ph type="dt" sz="half" idx="13"/>
          </p:nvPr>
        </p:nvSpPr>
        <p:spPr>
          <a:xfrm>
            <a:off x="6907876" y="4795240"/>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17" name="Pladsholder til slidenummer 15"/>
          <p:cNvSpPr>
            <a:spLocks noGrp="1"/>
          </p:cNvSpPr>
          <p:nvPr>
            <p:ph type="sldNum" sz="quarter" idx="17"/>
          </p:nvPr>
        </p:nvSpPr>
        <p:spPr>
          <a:xfrm>
            <a:off x="8155082" y="4795240"/>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181" y="4698921"/>
            <a:ext cx="972000" cy="365202"/>
          </a:xfrm>
          <a:prstGeom prst="rect">
            <a:avLst/>
          </a:prstGeom>
        </p:spPr>
      </p:pic>
      <p:sp>
        <p:nvSpPr>
          <p:cNvPr id="8" name="Pladsholder til tekst 15"/>
          <p:cNvSpPr>
            <a:spLocks noGrp="1"/>
          </p:cNvSpPr>
          <p:nvPr>
            <p:ph type="body" sz="quarter" idx="10" hasCustomPrompt="1"/>
          </p:nvPr>
        </p:nvSpPr>
        <p:spPr>
          <a:xfrm>
            <a:off x="1453692" y="1491629"/>
            <a:ext cx="6358668" cy="2232249"/>
          </a:xfrm>
          <a:prstGeom prst="rect">
            <a:avLst/>
          </a:prstGeom>
          <a:noFill/>
        </p:spPr>
        <p:txBody>
          <a:bodyPr anchor="t">
            <a:normAutofit/>
          </a:bodyPr>
          <a:lstStyle>
            <a:lvl1pPr marL="0" indent="0" algn="just">
              <a:buNone/>
              <a:defRPr sz="2000" i="1" baseline="0">
                <a:solidFill>
                  <a:schemeClr val="bg1"/>
                </a:solidFill>
              </a:defRPr>
            </a:lvl1pPr>
          </a:lstStyle>
          <a:p>
            <a:pPr lvl="0"/>
            <a:r>
              <a:rPr lang="da-DK" dirty="0"/>
              <a:t>Indsæt citat</a:t>
            </a:r>
          </a:p>
        </p:txBody>
      </p:sp>
      <p:sp>
        <p:nvSpPr>
          <p:cNvPr id="9" name="Tekstfelt 1">
            <a:extLst>
              <a:ext uri="{FF2B5EF4-FFF2-40B4-BE49-F238E27FC236}">
                <a16:creationId xmlns:a16="http://schemas.microsoft.com/office/drawing/2014/main" id="{B2AE9EB1-B66D-C843-A502-8BFEF0D05723}"/>
              </a:ext>
            </a:extLst>
          </p:cNvPr>
          <p:cNvSpPr txBox="1"/>
          <p:nvPr userDrawn="1"/>
        </p:nvSpPr>
        <p:spPr>
          <a:xfrm>
            <a:off x="971568" y="915566"/>
            <a:ext cx="519766" cy="866274"/>
          </a:xfrm>
          <a:prstGeom prst="rect">
            <a:avLst/>
          </a:prstGeom>
          <a:noFill/>
        </p:spPr>
        <p:txBody>
          <a:bodyPr wrap="square" lIns="0" tIns="0" rIns="0" bIns="0" rtlCol="0">
            <a:noAutofit/>
          </a:bodyPr>
          <a:lstStyle/>
          <a:p>
            <a:r>
              <a:rPr lang="en-GB" sz="11000" b="1" dirty="0">
                <a:solidFill>
                  <a:schemeClr val="bg1"/>
                </a:solidFill>
                <a:latin typeface="Segoe UI Semilight" panose="020B0402040204020203" pitchFamily="34" charset="0"/>
                <a:cs typeface="Segoe UI Semilight" panose="020B0402040204020203" pitchFamily="34" charset="0"/>
              </a:rPr>
              <a:t>”</a:t>
            </a:r>
          </a:p>
        </p:txBody>
      </p:sp>
    </p:spTree>
    <p:extLst>
      <p:ext uri="{BB962C8B-B14F-4D97-AF65-F5344CB8AC3E}">
        <p14:creationId xmlns:p14="http://schemas.microsoft.com/office/powerpoint/2010/main" val="131165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ause">
    <p:spTree>
      <p:nvGrpSpPr>
        <p:cNvPr id="1" name=""/>
        <p:cNvGrpSpPr/>
        <p:nvPr/>
      </p:nvGrpSpPr>
      <p:grpSpPr>
        <a:xfrm>
          <a:off x="0" y="0"/>
          <a:ext cx="0" cy="0"/>
          <a:chOff x="0" y="0"/>
          <a:chExt cx="0" cy="0"/>
        </a:xfrm>
      </p:grpSpPr>
      <p:sp>
        <p:nvSpPr>
          <p:cNvPr id="26" name="Rektangel 25"/>
          <p:cNvSpPr/>
          <p:nvPr userDrawn="1"/>
        </p:nvSpPr>
        <p:spPr>
          <a:xfrm>
            <a:off x="1162" y="1166"/>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dirty="0">
              <a:solidFill>
                <a:schemeClr val="bg1"/>
              </a:solidFill>
            </a:endParaRPr>
          </a:p>
        </p:txBody>
      </p:sp>
      <p:sp>
        <p:nvSpPr>
          <p:cNvPr id="16" name="Pladsholder til dato 14"/>
          <p:cNvSpPr>
            <a:spLocks noGrp="1"/>
          </p:cNvSpPr>
          <p:nvPr>
            <p:ph type="dt" sz="half" idx="13"/>
          </p:nvPr>
        </p:nvSpPr>
        <p:spPr>
          <a:xfrm>
            <a:off x="6907876" y="4795240"/>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17" name="Pladsholder til slidenummer 15"/>
          <p:cNvSpPr>
            <a:spLocks noGrp="1"/>
          </p:cNvSpPr>
          <p:nvPr>
            <p:ph type="sldNum" sz="quarter" idx="17"/>
          </p:nvPr>
        </p:nvSpPr>
        <p:spPr>
          <a:xfrm>
            <a:off x="8155082" y="4795240"/>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181" y="4698921"/>
            <a:ext cx="972000" cy="365202"/>
          </a:xfrm>
          <a:prstGeom prst="rect">
            <a:avLst/>
          </a:prstGeom>
        </p:spPr>
      </p:pic>
      <p:sp>
        <p:nvSpPr>
          <p:cNvPr id="10" name="Tekstfelt 9"/>
          <p:cNvSpPr txBox="1"/>
          <p:nvPr userDrawn="1"/>
        </p:nvSpPr>
        <p:spPr>
          <a:xfrm>
            <a:off x="2627791" y="2067694"/>
            <a:ext cx="3888432" cy="707886"/>
          </a:xfrm>
          <a:prstGeom prst="rect">
            <a:avLst/>
          </a:prstGeom>
          <a:noFill/>
        </p:spPr>
        <p:txBody>
          <a:bodyPr wrap="square" rtlCol="0">
            <a:spAutoFit/>
          </a:bodyPr>
          <a:lstStyle/>
          <a:p>
            <a:pPr algn="ctr"/>
            <a:r>
              <a:rPr lang="da-DK" sz="4000" dirty="0">
                <a:solidFill>
                  <a:schemeClr val="bg1"/>
                </a:solidFill>
                <a:latin typeface="Segoe UI Semilight" panose="020B0402040204020203" pitchFamily="34" charset="0"/>
                <a:cs typeface="Segoe UI Semilight" panose="020B0402040204020203" pitchFamily="34" charset="0"/>
              </a:rPr>
              <a:t>Pause</a:t>
            </a:r>
            <a:endParaRPr lang="da-DK" sz="1800" dirty="0">
              <a:solidFill>
                <a:schemeClr val="bg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03191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pørgsmål">
    <p:spTree>
      <p:nvGrpSpPr>
        <p:cNvPr id="1" name=""/>
        <p:cNvGrpSpPr/>
        <p:nvPr/>
      </p:nvGrpSpPr>
      <p:grpSpPr>
        <a:xfrm>
          <a:off x="0" y="0"/>
          <a:ext cx="0" cy="0"/>
          <a:chOff x="0" y="0"/>
          <a:chExt cx="0" cy="0"/>
        </a:xfrm>
      </p:grpSpPr>
      <p:sp>
        <p:nvSpPr>
          <p:cNvPr id="26" name="Rektangel 25"/>
          <p:cNvSpPr/>
          <p:nvPr userDrawn="1"/>
        </p:nvSpPr>
        <p:spPr>
          <a:xfrm>
            <a:off x="1162" y="1166"/>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dirty="0">
              <a:solidFill>
                <a:schemeClr val="bg1"/>
              </a:solidFill>
            </a:endParaRPr>
          </a:p>
        </p:txBody>
      </p:sp>
      <p:sp>
        <p:nvSpPr>
          <p:cNvPr id="16" name="Pladsholder til dato 14"/>
          <p:cNvSpPr>
            <a:spLocks noGrp="1"/>
          </p:cNvSpPr>
          <p:nvPr>
            <p:ph type="dt" sz="half" idx="13"/>
          </p:nvPr>
        </p:nvSpPr>
        <p:spPr>
          <a:xfrm>
            <a:off x="6907876" y="4795240"/>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17" name="Pladsholder til slidenummer 15"/>
          <p:cNvSpPr>
            <a:spLocks noGrp="1"/>
          </p:cNvSpPr>
          <p:nvPr>
            <p:ph type="sldNum" sz="quarter" idx="17"/>
          </p:nvPr>
        </p:nvSpPr>
        <p:spPr>
          <a:xfrm>
            <a:off x="8155082" y="4795240"/>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181" y="4698921"/>
            <a:ext cx="972000" cy="365202"/>
          </a:xfrm>
          <a:prstGeom prst="rect">
            <a:avLst/>
          </a:prstGeom>
        </p:spPr>
      </p:pic>
      <p:sp>
        <p:nvSpPr>
          <p:cNvPr id="7" name="Titel 1"/>
          <p:cNvSpPr txBox="1">
            <a:spLocks/>
          </p:cNvSpPr>
          <p:nvPr userDrawn="1"/>
        </p:nvSpPr>
        <p:spPr>
          <a:xfrm>
            <a:off x="4410004" y="753661"/>
            <a:ext cx="2893353" cy="3067422"/>
          </a:xfrm>
          <a:prstGeom prst="rect">
            <a:avLst/>
          </a:prstGeom>
        </p:spPr>
        <p:txBody>
          <a:bodyPr vert="horz" lIns="81869" tIns="40934" rIns="81869" bIns="40934" rtlCol="0" anchor="ctr">
            <a:noAutofit/>
          </a:bodyPr>
          <a:lstStyle>
            <a:lvl1pPr algn="ctr" defTabSz="818693" rtl="0" eaLnBrk="1" latinLnBrk="0" hangingPunct="1">
              <a:spcBef>
                <a:spcPct val="0"/>
              </a:spcBef>
              <a:buNone/>
              <a:defRPr sz="3900" kern="1200">
                <a:solidFill>
                  <a:schemeClr val="bg1"/>
                </a:solidFill>
                <a:latin typeface="Segoe UI Semilight" panose="020B0402040204020203" pitchFamily="34" charset="0"/>
                <a:ea typeface="+mj-ea"/>
                <a:cs typeface="Segoe UI Semilight" panose="020B0402040204020203" pitchFamily="34" charset="0"/>
              </a:defRPr>
            </a:lvl1pPr>
          </a:lstStyle>
          <a:p>
            <a:r>
              <a:rPr lang="da-DK" sz="28700" b="1" dirty="0">
                <a:solidFill>
                  <a:srgbClr val="98CFD5"/>
                </a:solidFill>
                <a:latin typeface="Segoe UI Symbol" panose="020B0502040204020203" pitchFamily="34" charset="0"/>
                <a:ea typeface="Segoe UI Symbol" panose="020B0502040204020203" pitchFamily="34" charset="0"/>
                <a:cs typeface="Segoe UI Semilight" panose="020B0402040204020203" pitchFamily="34" charset="0"/>
              </a:rPr>
              <a:t>?</a:t>
            </a:r>
          </a:p>
        </p:txBody>
      </p:sp>
      <p:sp>
        <p:nvSpPr>
          <p:cNvPr id="8" name="Tekstfelt 7"/>
          <p:cNvSpPr txBox="1"/>
          <p:nvPr userDrawn="1"/>
        </p:nvSpPr>
        <p:spPr>
          <a:xfrm>
            <a:off x="2051720" y="1995686"/>
            <a:ext cx="3888432" cy="707886"/>
          </a:xfrm>
          <a:prstGeom prst="rect">
            <a:avLst/>
          </a:prstGeom>
          <a:noFill/>
        </p:spPr>
        <p:txBody>
          <a:bodyPr wrap="square" rtlCol="0">
            <a:spAutoFit/>
          </a:bodyPr>
          <a:lstStyle/>
          <a:p>
            <a:pPr algn="ctr"/>
            <a:r>
              <a:rPr lang="da-DK" sz="4000" dirty="0">
                <a:solidFill>
                  <a:schemeClr val="bg1"/>
                </a:solidFill>
                <a:latin typeface="Segoe UI Semilight" panose="020B0402040204020203" pitchFamily="34" charset="0"/>
                <a:cs typeface="Segoe UI Semilight" panose="020B0402040204020203" pitchFamily="34" charset="0"/>
              </a:rPr>
              <a:t>Spørgsmål</a:t>
            </a:r>
            <a:endParaRPr lang="da-DK" sz="1800" dirty="0">
              <a:solidFill>
                <a:schemeClr val="bg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428082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k for i dag">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286"/>
            <a:ext cx="9144000" cy="5138928"/>
          </a:xfrm>
          <a:prstGeom prst="rect">
            <a:avLst/>
          </a:prstGeom>
        </p:spPr>
      </p:pic>
      <p:sp>
        <p:nvSpPr>
          <p:cNvPr id="9" name="Ellipse 8"/>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14" name="Ellipse 13"/>
          <p:cNvSpPr/>
          <p:nvPr userDrawn="1"/>
        </p:nvSpPr>
        <p:spPr>
          <a:xfrm>
            <a:off x="2555776" y="764229"/>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p:cNvSpPr/>
          <p:nvPr userDrawn="1"/>
        </p:nvSpPr>
        <p:spPr>
          <a:xfrm>
            <a:off x="2555776" y="1448229"/>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17" name="Ellipse 16">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8" name="Billede 17"/>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
        <p:nvSpPr>
          <p:cNvPr id="3" name="Tekstfelt 2"/>
          <p:cNvSpPr txBox="1"/>
          <p:nvPr userDrawn="1"/>
        </p:nvSpPr>
        <p:spPr>
          <a:xfrm>
            <a:off x="2771800" y="2343492"/>
            <a:ext cx="3600400" cy="461665"/>
          </a:xfrm>
          <a:prstGeom prst="rect">
            <a:avLst/>
          </a:prstGeom>
          <a:noFill/>
        </p:spPr>
        <p:txBody>
          <a:bodyPr wrap="square" rtlCol="0">
            <a:spAutoFit/>
          </a:bodyPr>
          <a:lstStyle/>
          <a:p>
            <a:pPr algn="ctr"/>
            <a:r>
              <a:rPr lang="da-DK" sz="2400" dirty="0">
                <a:solidFill>
                  <a:srgbClr val="0097A7"/>
                </a:solidFill>
                <a:latin typeface="Segoe UI Semilight" panose="020B0402040204020203" pitchFamily="34" charset="0"/>
                <a:cs typeface="Segoe UI Semilight" panose="020B0402040204020203" pitchFamily="34" charset="0"/>
              </a:rPr>
              <a:t>Tak</a:t>
            </a:r>
            <a:r>
              <a:rPr lang="da-DK" sz="2400" baseline="0" dirty="0">
                <a:solidFill>
                  <a:srgbClr val="0097A7"/>
                </a:solidFill>
                <a:latin typeface="Segoe UI Semilight" panose="020B0402040204020203" pitchFamily="34" charset="0"/>
                <a:cs typeface="Segoe UI Semilight" panose="020B0402040204020203" pitchFamily="34" charset="0"/>
              </a:rPr>
              <a:t> for i dag</a:t>
            </a:r>
            <a:endParaRPr lang="da-DK" sz="2400" dirty="0">
              <a:solidFill>
                <a:srgbClr val="0097A7"/>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57039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ekst 1">
    <p:spTree>
      <p:nvGrpSpPr>
        <p:cNvPr id="1" name=""/>
        <p:cNvGrpSpPr/>
        <p:nvPr/>
      </p:nvGrpSpPr>
      <p:grpSpPr>
        <a:xfrm>
          <a:off x="0" y="0"/>
          <a:ext cx="0" cy="0"/>
          <a:chOff x="0" y="0"/>
          <a:chExt cx="0" cy="0"/>
        </a:xfrm>
      </p:grpSpPr>
      <p:grpSp>
        <p:nvGrpSpPr>
          <p:cNvPr id="2" name="Gruppe 1"/>
          <p:cNvGrpSpPr/>
          <p:nvPr userDrawn="1"/>
        </p:nvGrpSpPr>
        <p:grpSpPr>
          <a:xfrm>
            <a:off x="179514" y="261538"/>
            <a:ext cx="551932" cy="632757"/>
            <a:chOff x="7431059" y="329279"/>
            <a:chExt cx="763878" cy="883222"/>
          </a:xfrm>
        </p:grpSpPr>
        <p:sp>
          <p:nvSpPr>
            <p:cNvPr id="22" name="Ellipse 21">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23" name="Ellipse 22">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33" name="Pladsholder til dato 14"/>
          <p:cNvSpPr>
            <a:spLocks noGrp="1"/>
          </p:cNvSpPr>
          <p:nvPr>
            <p:ph type="dt" sz="half" idx="13"/>
          </p:nvPr>
        </p:nvSpPr>
        <p:spPr>
          <a:xfrm>
            <a:off x="6907877"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34" name="Pladsholder til slidenummer 15"/>
          <p:cNvSpPr>
            <a:spLocks noGrp="1"/>
          </p:cNvSpPr>
          <p:nvPr>
            <p:ph type="sldNum" sz="quarter" idx="17"/>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1"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60"/>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9"/>
            <a:ext cx="972000" cy="365205"/>
          </a:xfrm>
          <a:prstGeom prst="rect">
            <a:avLst/>
          </a:prstGeom>
        </p:spPr>
      </p:pic>
      <p:sp>
        <p:nvSpPr>
          <p:cNvPr id="18"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101585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7"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30" name="Pladsholder til slidenummer 15"/>
          <p:cNvSpPr>
            <a:spLocks noGrp="1"/>
          </p:cNvSpPr>
          <p:nvPr>
            <p:ph type="sldNum" sz="quarter" idx="17"/>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46" name="Billede 4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9"/>
            <a:ext cx="972000" cy="365205"/>
          </a:xfrm>
          <a:prstGeom prst="rect">
            <a:avLst/>
          </a:prstGeom>
        </p:spPr>
      </p:pic>
      <p:grpSp>
        <p:nvGrpSpPr>
          <p:cNvPr id="14" name="Gruppe 13"/>
          <p:cNvGrpSpPr/>
          <p:nvPr userDrawn="1"/>
        </p:nvGrpSpPr>
        <p:grpSpPr>
          <a:xfrm>
            <a:off x="8410940" y="271169"/>
            <a:ext cx="551932" cy="632757"/>
            <a:chOff x="7431059" y="329279"/>
            <a:chExt cx="763878" cy="883222"/>
          </a:xfrm>
        </p:grpSpPr>
        <p:sp>
          <p:nvSpPr>
            <p:cNvPr id="15" name="Ellipse 14">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6" name="Ellipse 15">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3" y="268660"/>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2"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56645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o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7"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18" name="Pladsholder til slidenummer 15"/>
          <p:cNvSpPr>
            <a:spLocks noGrp="1"/>
          </p:cNvSpPr>
          <p:nvPr>
            <p:ph type="sldNum" sz="quarter" idx="18"/>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9"/>
            <a:ext cx="972000" cy="365205"/>
          </a:xfrm>
          <a:prstGeom prst="rect">
            <a:avLst/>
          </a:prstGeom>
        </p:spPr>
      </p:pic>
      <p:grpSp>
        <p:nvGrpSpPr>
          <p:cNvPr id="12" name="Gruppe 11"/>
          <p:cNvGrpSpPr/>
          <p:nvPr userDrawn="1"/>
        </p:nvGrpSpPr>
        <p:grpSpPr>
          <a:xfrm>
            <a:off x="179514" y="261538"/>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60"/>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5" y="1174882"/>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a:defRPr/>
            </a:lvl2pPr>
            <a:lvl3pPr marL="623312" indent="0">
              <a:buNone/>
              <a:defRPr/>
            </a:lvl3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22"/>
          </p:nvPr>
        </p:nvSpPr>
        <p:spPr>
          <a:xfrm>
            <a:off x="4717074" y="1174881"/>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marL="320150" indent="0">
              <a:buNone/>
              <a:defRPr/>
            </a:lvl2pPr>
            <a:lvl3pPr marL="623312" indent="0">
              <a:buNone/>
              <a:defRPr/>
            </a:lvl3pPr>
          </a:lstStyle>
          <a:p>
            <a:pPr lvl="0"/>
            <a:endParaRPr lang="da-DK" dirty="0"/>
          </a:p>
        </p:txBody>
      </p:sp>
    </p:spTree>
    <p:extLst>
      <p:ext uri="{BB962C8B-B14F-4D97-AF65-F5344CB8AC3E}">
        <p14:creationId xmlns:p14="http://schemas.microsoft.com/office/powerpoint/2010/main" val="209863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re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7"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18" name="Pladsholder til slidenummer 15"/>
          <p:cNvSpPr>
            <a:spLocks noGrp="1"/>
          </p:cNvSpPr>
          <p:nvPr>
            <p:ph type="sldNum" sz="quarter" idx="18"/>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9" name="Pladsholder til tekst 5">
            <a:extLst>
              <a:ext uri="{FF2B5EF4-FFF2-40B4-BE49-F238E27FC236}">
                <a16:creationId xmlns:a16="http://schemas.microsoft.com/office/drawing/2014/main" id="{40B81822-3D96-4344-807F-41D29B6F979A}"/>
              </a:ext>
            </a:extLst>
          </p:cNvPr>
          <p:cNvSpPr>
            <a:spLocks noGrp="1"/>
          </p:cNvSpPr>
          <p:nvPr>
            <p:ph type="body" sz="quarter" idx="20"/>
          </p:nvPr>
        </p:nvSpPr>
        <p:spPr>
          <a:xfrm>
            <a:off x="6335584" y="1174881"/>
            <a:ext cx="2592000" cy="3420000"/>
          </a:xfrm>
          <a:prstGeom prst="rect">
            <a:avLst/>
          </a:prstGeom>
        </p:spPr>
        <p:txBody>
          <a:bodyPr>
            <a:normAutofit/>
          </a:bodyPr>
          <a:lstStyle>
            <a:lvl1pPr marL="0" indent="0">
              <a:spcAft>
                <a:spcPts val="600"/>
              </a:spcAft>
              <a:buNone/>
              <a:defRPr sz="1200"/>
            </a:lvl1pPr>
            <a:lvl2pPr>
              <a:defRPr sz="1200"/>
            </a:lvl2pPr>
            <a:lvl3pPr>
              <a:defRPr sz="1200"/>
            </a:lvl3pPr>
            <a:lvl4pPr>
              <a:defRPr sz="1200"/>
            </a:lvl4pPr>
            <a:lvl5pPr>
              <a:defRPr sz="1200"/>
            </a:lvl5pPr>
          </a:lstStyle>
          <a:p>
            <a:pPr lvl="0"/>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9"/>
            <a:ext cx="972000" cy="365205"/>
          </a:xfrm>
          <a:prstGeom prst="rect">
            <a:avLst/>
          </a:prstGeom>
        </p:spPr>
      </p:pic>
      <p:grpSp>
        <p:nvGrpSpPr>
          <p:cNvPr id="12" name="Gruppe 11"/>
          <p:cNvGrpSpPr/>
          <p:nvPr userDrawn="1"/>
        </p:nvGrpSpPr>
        <p:grpSpPr>
          <a:xfrm>
            <a:off x="179514" y="261538"/>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60"/>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5">
            <a:extLst>
              <a:ext uri="{FF2B5EF4-FFF2-40B4-BE49-F238E27FC236}">
                <a16:creationId xmlns:a16="http://schemas.microsoft.com/office/drawing/2014/main" id="{40B81822-3D96-4344-807F-41D29B6F979A}"/>
              </a:ext>
            </a:extLst>
          </p:cNvPr>
          <p:cNvSpPr>
            <a:spLocks noGrp="1"/>
          </p:cNvSpPr>
          <p:nvPr>
            <p:ph type="body" sz="quarter" idx="22"/>
          </p:nvPr>
        </p:nvSpPr>
        <p:spPr>
          <a:xfrm>
            <a:off x="3274839" y="1174881"/>
            <a:ext cx="2592000" cy="3420000"/>
          </a:xfrm>
          <a:prstGeom prst="rect">
            <a:avLst/>
          </a:prstGeom>
        </p:spPr>
        <p:txBody>
          <a:bodyPr>
            <a:normAutofit/>
          </a:bodyPr>
          <a:lstStyle>
            <a:lvl1pPr marL="0" indent="0">
              <a:spcAft>
                <a:spcPts val="600"/>
              </a:spcAft>
              <a:buFont typeface="Arial" panose="020B0604020202020204" pitchFamily="34" charset="0"/>
              <a:buNone/>
              <a:defRPr sz="1200"/>
            </a:lvl1pPr>
            <a:lvl2pPr>
              <a:defRPr sz="1200"/>
            </a:lvl2pPr>
            <a:lvl3pPr>
              <a:defRPr sz="1200"/>
            </a:lvl3pPr>
            <a:lvl4pPr>
              <a:defRPr sz="1200"/>
            </a:lvl4pPr>
            <a:lvl5pPr>
              <a:defRPr sz="1200"/>
            </a:lvl5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5" y="1174883"/>
            <a:ext cx="2590510"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200" baseline="0">
                <a:solidFill>
                  <a:schemeClr val="tx1"/>
                </a:solidFill>
              </a:defRPr>
            </a:lvl1pPr>
            <a:lvl2pPr>
              <a:defRPr/>
            </a:lvl2pPr>
            <a:lvl3pPr marL="623312" indent="0">
              <a:buNone/>
              <a:defRPr/>
            </a:lvl3pPr>
          </a:lstStyle>
          <a:p>
            <a:pPr lvl="0"/>
            <a:endParaRPr lang="da-DK" dirty="0"/>
          </a:p>
        </p:txBody>
      </p:sp>
    </p:spTree>
    <p:extLst>
      <p:ext uri="{BB962C8B-B14F-4D97-AF65-F5344CB8AC3E}">
        <p14:creationId xmlns:p14="http://schemas.microsoft.com/office/powerpoint/2010/main" val="401895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3">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286"/>
            <a:ext cx="9144000" cy="5138928"/>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3808" y="1350320"/>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627784" y="882320"/>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627784" y="1566320"/>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2" name="Billede 11"/>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7999294" y="199769"/>
            <a:ext cx="962422" cy="363600"/>
          </a:xfrm>
          <a:prstGeom prst="rect">
            <a:avLst/>
          </a:prstGeom>
        </p:spPr>
      </p:pic>
    </p:spTree>
    <p:extLst>
      <p:ext uri="{BB962C8B-B14F-4D97-AF65-F5344CB8AC3E}">
        <p14:creationId xmlns:p14="http://schemas.microsoft.com/office/powerpoint/2010/main" val="146815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Breaker/ny sektion">
    <p:spTree>
      <p:nvGrpSpPr>
        <p:cNvPr id="1" name=""/>
        <p:cNvGrpSpPr/>
        <p:nvPr/>
      </p:nvGrpSpPr>
      <p:grpSpPr>
        <a:xfrm>
          <a:off x="0" y="0"/>
          <a:ext cx="0" cy="0"/>
          <a:chOff x="0" y="0"/>
          <a:chExt cx="0" cy="0"/>
        </a:xfrm>
      </p:grpSpPr>
      <p:sp>
        <p:nvSpPr>
          <p:cNvPr id="26" name="Rektangel 25"/>
          <p:cNvSpPr/>
          <p:nvPr userDrawn="1"/>
        </p:nvSpPr>
        <p:spPr>
          <a:xfrm>
            <a:off x="1162" y="1167"/>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sz="1800" dirty="0">
              <a:solidFill>
                <a:schemeClr val="bg1"/>
              </a:solidFill>
            </a:endParaRPr>
          </a:p>
        </p:txBody>
      </p:sp>
      <p:sp>
        <p:nvSpPr>
          <p:cNvPr id="27" name="Titel 1"/>
          <p:cNvSpPr>
            <a:spLocks noGrp="1"/>
          </p:cNvSpPr>
          <p:nvPr>
            <p:ph type="title" hasCustomPrompt="1"/>
          </p:nvPr>
        </p:nvSpPr>
        <p:spPr>
          <a:xfrm>
            <a:off x="452642" y="1779662"/>
            <a:ext cx="8229600" cy="857250"/>
          </a:xfrm>
          <a:solidFill>
            <a:schemeClr val="accent1"/>
          </a:solidFill>
        </p:spPr>
        <p:txBody>
          <a:bodyPr>
            <a:normAutofit/>
          </a:bodyPr>
          <a:lstStyle>
            <a:lvl1pPr>
              <a:defRPr sz="4000" baseline="0">
                <a:solidFill>
                  <a:schemeClr val="bg1"/>
                </a:solidFill>
              </a:defRPr>
            </a:lvl1pPr>
          </a:lstStyle>
          <a:p>
            <a:r>
              <a:rPr lang="da-DK" dirty="0"/>
              <a:t>Overskrift til nyt tema/afsnit</a:t>
            </a:r>
          </a:p>
        </p:txBody>
      </p:sp>
      <p:sp>
        <p:nvSpPr>
          <p:cNvPr id="28" name="Pladsholder til tekst 9"/>
          <p:cNvSpPr>
            <a:spLocks noGrp="1"/>
          </p:cNvSpPr>
          <p:nvPr>
            <p:ph type="body" sz="quarter" idx="12" hasCustomPrompt="1"/>
          </p:nvPr>
        </p:nvSpPr>
        <p:spPr>
          <a:xfrm>
            <a:off x="1686923" y="3003798"/>
            <a:ext cx="5761038" cy="1079500"/>
          </a:xfrm>
          <a:prstGeom prst="rect">
            <a:avLst/>
          </a:prstGeom>
          <a:solidFill>
            <a:schemeClr val="accent1"/>
          </a:solidFill>
        </p:spPr>
        <p:txBody>
          <a:bodyPr>
            <a:normAutofit/>
          </a:bodyPr>
          <a:lstStyle>
            <a:lvl1pPr marL="0" indent="0" algn="ctr">
              <a:buNone/>
              <a:defRPr sz="1600" baseline="0">
                <a:solidFill>
                  <a:schemeClr val="bg1"/>
                </a:solidFill>
              </a:defRPr>
            </a:lvl1pPr>
          </a:lstStyle>
          <a:p>
            <a:pPr lvl="0"/>
            <a:r>
              <a:rPr lang="da-DK" dirty="0"/>
              <a:t>Eventuelt kort, uddybende tekst</a:t>
            </a:r>
          </a:p>
        </p:txBody>
      </p:sp>
      <p:sp>
        <p:nvSpPr>
          <p:cNvPr id="16" name="Pladsholder til dato 14"/>
          <p:cNvSpPr>
            <a:spLocks noGrp="1"/>
          </p:cNvSpPr>
          <p:nvPr>
            <p:ph type="dt" sz="half" idx="13"/>
          </p:nvPr>
        </p:nvSpPr>
        <p:spPr>
          <a:xfrm>
            <a:off x="6907877" y="4795241"/>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17" name="Pladsholder til slidenummer 15"/>
          <p:cNvSpPr>
            <a:spLocks noGrp="1"/>
          </p:cNvSpPr>
          <p:nvPr>
            <p:ph type="sldNum" sz="quarter" idx="17"/>
          </p:nvPr>
        </p:nvSpPr>
        <p:spPr>
          <a:xfrm>
            <a:off x="8155082" y="4795241"/>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87181" y="4698921"/>
            <a:ext cx="972000" cy="365202"/>
          </a:xfrm>
          <a:prstGeom prst="rect">
            <a:avLst/>
          </a:prstGeom>
        </p:spPr>
      </p:pic>
    </p:spTree>
    <p:extLst>
      <p:ext uri="{BB962C8B-B14F-4D97-AF65-F5344CB8AC3E}">
        <p14:creationId xmlns:p14="http://schemas.microsoft.com/office/powerpoint/2010/main" val="303123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ekst 1">
    <p:spTree>
      <p:nvGrpSpPr>
        <p:cNvPr id="1" name=""/>
        <p:cNvGrpSpPr/>
        <p:nvPr/>
      </p:nvGrpSpPr>
      <p:grpSpPr>
        <a:xfrm>
          <a:off x="0" y="0"/>
          <a:ext cx="0" cy="0"/>
          <a:chOff x="0" y="0"/>
          <a:chExt cx="0" cy="0"/>
        </a:xfrm>
      </p:grpSpPr>
      <p:grpSp>
        <p:nvGrpSpPr>
          <p:cNvPr id="2" name="Gruppe 1"/>
          <p:cNvGrpSpPr/>
          <p:nvPr userDrawn="1"/>
        </p:nvGrpSpPr>
        <p:grpSpPr>
          <a:xfrm>
            <a:off x="179514" y="261539"/>
            <a:ext cx="551932" cy="632757"/>
            <a:chOff x="7431059" y="329279"/>
            <a:chExt cx="763878" cy="883222"/>
          </a:xfrm>
        </p:grpSpPr>
        <p:sp>
          <p:nvSpPr>
            <p:cNvPr id="22" name="Ellipse 21">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23" name="Ellipse 22">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33" name="Pladsholder til dato 14"/>
          <p:cNvSpPr>
            <a:spLocks noGrp="1"/>
          </p:cNvSpPr>
          <p:nvPr>
            <p:ph type="dt" sz="half" idx="13"/>
          </p:nvPr>
        </p:nvSpPr>
        <p:spPr>
          <a:xfrm>
            <a:off x="6907878"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34" name="Pladsholder til slidenummer 15"/>
          <p:cNvSpPr>
            <a:spLocks noGrp="1"/>
          </p:cNvSpPr>
          <p:nvPr>
            <p:ph type="sldNum" sz="quarter" idx="17"/>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1"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61"/>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pic>
        <p:nvPicPr>
          <p:cNvPr id="14" name="Billed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698920"/>
            <a:ext cx="972000" cy="365205"/>
          </a:xfrm>
          <a:prstGeom prst="rect">
            <a:avLst/>
          </a:prstGeom>
        </p:spPr>
      </p:pic>
      <p:sp>
        <p:nvSpPr>
          <p:cNvPr id="18"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52801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kst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8"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30" name="Pladsholder til slidenummer 15"/>
          <p:cNvSpPr>
            <a:spLocks noGrp="1"/>
          </p:cNvSpPr>
          <p:nvPr>
            <p:ph type="sldNum" sz="quarter" idx="17"/>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46" name="Billede 4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698920"/>
            <a:ext cx="972000" cy="365205"/>
          </a:xfrm>
          <a:prstGeom prst="rect">
            <a:avLst/>
          </a:prstGeom>
        </p:spPr>
      </p:pic>
      <p:grpSp>
        <p:nvGrpSpPr>
          <p:cNvPr id="14" name="Gruppe 13"/>
          <p:cNvGrpSpPr/>
          <p:nvPr userDrawn="1"/>
        </p:nvGrpSpPr>
        <p:grpSpPr>
          <a:xfrm>
            <a:off x="8410941" y="271169"/>
            <a:ext cx="551932" cy="632757"/>
            <a:chOff x="7431059" y="329279"/>
            <a:chExt cx="763878" cy="883222"/>
          </a:xfrm>
        </p:grpSpPr>
        <p:sp>
          <p:nvSpPr>
            <p:cNvPr id="15" name="Ellipse 14">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6" name="Ellipse 15">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3" y="268661"/>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2"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25185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8"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18" name="Pladsholder til slidenummer 15"/>
          <p:cNvSpPr>
            <a:spLocks noGrp="1"/>
          </p:cNvSpPr>
          <p:nvPr>
            <p:ph type="sldNum" sz="quarter" idx="18"/>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4" name="Billed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698920"/>
            <a:ext cx="972000" cy="365205"/>
          </a:xfrm>
          <a:prstGeom prst="rect">
            <a:avLst/>
          </a:prstGeom>
        </p:spPr>
      </p:pic>
      <p:grpSp>
        <p:nvGrpSpPr>
          <p:cNvPr id="12" name="Gruppe 11"/>
          <p:cNvGrpSpPr/>
          <p:nvPr userDrawn="1"/>
        </p:nvGrpSpPr>
        <p:grpSpPr>
          <a:xfrm>
            <a:off x="179514" y="261539"/>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61"/>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6" y="1174883"/>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a:defRPr/>
            </a:lvl2pPr>
            <a:lvl3pPr marL="623297" indent="0">
              <a:buNone/>
              <a:defRPr/>
            </a:lvl3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22"/>
          </p:nvPr>
        </p:nvSpPr>
        <p:spPr>
          <a:xfrm>
            <a:off x="4717075" y="1174882"/>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marL="320142" indent="0">
              <a:buNone/>
              <a:defRPr/>
            </a:lvl2pPr>
            <a:lvl3pPr marL="623297" indent="0">
              <a:buNone/>
              <a:defRPr/>
            </a:lvl3pPr>
          </a:lstStyle>
          <a:p>
            <a:pPr lvl="0"/>
            <a:endParaRPr lang="da-DK" dirty="0"/>
          </a:p>
        </p:txBody>
      </p:sp>
    </p:spTree>
    <p:extLst>
      <p:ext uri="{BB962C8B-B14F-4D97-AF65-F5344CB8AC3E}">
        <p14:creationId xmlns:p14="http://schemas.microsoft.com/office/powerpoint/2010/main" val="119729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re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8"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18" name="Pladsholder til slidenummer 15"/>
          <p:cNvSpPr>
            <a:spLocks noGrp="1"/>
          </p:cNvSpPr>
          <p:nvPr>
            <p:ph type="sldNum" sz="quarter" idx="18"/>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9" name="Pladsholder til tekst 5">
            <a:extLst>
              <a:ext uri="{FF2B5EF4-FFF2-40B4-BE49-F238E27FC236}">
                <a16:creationId xmlns:a16="http://schemas.microsoft.com/office/drawing/2014/main" id="{40B81822-3D96-4344-807F-41D29B6F979A}"/>
              </a:ext>
            </a:extLst>
          </p:cNvPr>
          <p:cNvSpPr>
            <a:spLocks noGrp="1"/>
          </p:cNvSpPr>
          <p:nvPr>
            <p:ph type="body" sz="quarter" idx="20"/>
          </p:nvPr>
        </p:nvSpPr>
        <p:spPr>
          <a:xfrm>
            <a:off x="6335584" y="1174881"/>
            <a:ext cx="2592000" cy="3420000"/>
          </a:xfrm>
          <a:prstGeom prst="rect">
            <a:avLst/>
          </a:prstGeom>
        </p:spPr>
        <p:txBody>
          <a:bodyPr>
            <a:normAutofit/>
          </a:bodyPr>
          <a:lstStyle>
            <a:lvl1pPr marL="0" indent="0">
              <a:spcAft>
                <a:spcPts val="600"/>
              </a:spcAft>
              <a:buNone/>
              <a:defRPr sz="1200"/>
            </a:lvl1pPr>
            <a:lvl2pPr>
              <a:defRPr sz="1200"/>
            </a:lvl2pPr>
            <a:lvl3pPr>
              <a:defRPr sz="1200"/>
            </a:lvl3pPr>
            <a:lvl4pPr>
              <a:defRPr sz="1200"/>
            </a:lvl4pPr>
            <a:lvl5pPr>
              <a:defRPr sz="1200"/>
            </a:lvl5pPr>
          </a:lstStyle>
          <a:p>
            <a:pPr lvl="0"/>
            <a:endParaRPr lang="da-DK" dirty="0"/>
          </a:p>
        </p:txBody>
      </p:sp>
      <p:pic>
        <p:nvPicPr>
          <p:cNvPr id="14" name="Billed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698920"/>
            <a:ext cx="972000" cy="365205"/>
          </a:xfrm>
          <a:prstGeom prst="rect">
            <a:avLst/>
          </a:prstGeom>
        </p:spPr>
      </p:pic>
      <p:grpSp>
        <p:nvGrpSpPr>
          <p:cNvPr id="12" name="Gruppe 11"/>
          <p:cNvGrpSpPr/>
          <p:nvPr userDrawn="1"/>
        </p:nvGrpSpPr>
        <p:grpSpPr>
          <a:xfrm>
            <a:off x="179514" y="261539"/>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61"/>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5">
            <a:extLst>
              <a:ext uri="{FF2B5EF4-FFF2-40B4-BE49-F238E27FC236}">
                <a16:creationId xmlns:a16="http://schemas.microsoft.com/office/drawing/2014/main" id="{40B81822-3D96-4344-807F-41D29B6F979A}"/>
              </a:ext>
            </a:extLst>
          </p:cNvPr>
          <p:cNvSpPr>
            <a:spLocks noGrp="1"/>
          </p:cNvSpPr>
          <p:nvPr>
            <p:ph type="body" sz="quarter" idx="22"/>
          </p:nvPr>
        </p:nvSpPr>
        <p:spPr>
          <a:xfrm>
            <a:off x="3274839" y="1174881"/>
            <a:ext cx="2592000" cy="3420000"/>
          </a:xfrm>
          <a:prstGeom prst="rect">
            <a:avLst/>
          </a:prstGeom>
        </p:spPr>
        <p:txBody>
          <a:bodyPr>
            <a:normAutofit/>
          </a:bodyPr>
          <a:lstStyle>
            <a:lvl1pPr marL="0" indent="0">
              <a:spcAft>
                <a:spcPts val="600"/>
              </a:spcAft>
              <a:buFont typeface="Arial" panose="020B0604020202020204" pitchFamily="34" charset="0"/>
              <a:buNone/>
              <a:defRPr sz="1200"/>
            </a:lvl1pPr>
            <a:lvl2pPr>
              <a:defRPr sz="1200"/>
            </a:lvl2pPr>
            <a:lvl3pPr>
              <a:defRPr sz="1200"/>
            </a:lvl3pPr>
            <a:lvl4pPr>
              <a:defRPr sz="1200"/>
            </a:lvl4pPr>
            <a:lvl5pPr>
              <a:defRPr sz="1200"/>
            </a:lvl5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6" y="1174884"/>
            <a:ext cx="2590510"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200" baseline="0">
                <a:solidFill>
                  <a:schemeClr val="tx1"/>
                </a:solidFill>
              </a:defRPr>
            </a:lvl1pPr>
            <a:lvl2pPr>
              <a:defRPr/>
            </a:lvl2pPr>
            <a:lvl3pPr marL="623297" indent="0">
              <a:buNone/>
              <a:defRPr/>
            </a:lvl3pPr>
          </a:lstStyle>
          <a:p>
            <a:pPr lvl="0"/>
            <a:endParaRPr lang="da-DK" dirty="0"/>
          </a:p>
        </p:txBody>
      </p:sp>
    </p:spTree>
    <p:extLst>
      <p:ext uri="{BB962C8B-B14F-4D97-AF65-F5344CB8AC3E}">
        <p14:creationId xmlns:p14="http://schemas.microsoft.com/office/powerpoint/2010/main" val="1532655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reaker/ny sektion">
    <p:spTree>
      <p:nvGrpSpPr>
        <p:cNvPr id="1" name=""/>
        <p:cNvGrpSpPr/>
        <p:nvPr/>
      </p:nvGrpSpPr>
      <p:grpSpPr>
        <a:xfrm>
          <a:off x="0" y="0"/>
          <a:ext cx="0" cy="0"/>
          <a:chOff x="0" y="0"/>
          <a:chExt cx="0" cy="0"/>
        </a:xfrm>
      </p:grpSpPr>
      <p:sp>
        <p:nvSpPr>
          <p:cNvPr id="26" name="Rektangel 25"/>
          <p:cNvSpPr/>
          <p:nvPr userDrawn="1"/>
        </p:nvSpPr>
        <p:spPr>
          <a:xfrm>
            <a:off x="1162" y="1167"/>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sz="1800" dirty="0">
              <a:solidFill>
                <a:schemeClr val="bg1"/>
              </a:solidFill>
            </a:endParaRPr>
          </a:p>
        </p:txBody>
      </p:sp>
      <p:sp>
        <p:nvSpPr>
          <p:cNvPr id="27" name="Titel 1"/>
          <p:cNvSpPr>
            <a:spLocks noGrp="1"/>
          </p:cNvSpPr>
          <p:nvPr>
            <p:ph type="title" hasCustomPrompt="1"/>
          </p:nvPr>
        </p:nvSpPr>
        <p:spPr>
          <a:xfrm>
            <a:off x="452642" y="1779662"/>
            <a:ext cx="8229600" cy="857250"/>
          </a:xfrm>
          <a:solidFill>
            <a:schemeClr val="accent1"/>
          </a:solidFill>
        </p:spPr>
        <p:txBody>
          <a:bodyPr>
            <a:normAutofit/>
          </a:bodyPr>
          <a:lstStyle>
            <a:lvl1pPr>
              <a:defRPr sz="4000" baseline="0">
                <a:solidFill>
                  <a:schemeClr val="bg1"/>
                </a:solidFill>
              </a:defRPr>
            </a:lvl1pPr>
          </a:lstStyle>
          <a:p>
            <a:r>
              <a:rPr lang="da-DK" dirty="0"/>
              <a:t>Overskrift til nyt tema/afsnit</a:t>
            </a:r>
          </a:p>
        </p:txBody>
      </p:sp>
      <p:sp>
        <p:nvSpPr>
          <p:cNvPr id="28" name="Pladsholder til tekst 9"/>
          <p:cNvSpPr>
            <a:spLocks noGrp="1"/>
          </p:cNvSpPr>
          <p:nvPr>
            <p:ph type="body" sz="quarter" idx="12" hasCustomPrompt="1"/>
          </p:nvPr>
        </p:nvSpPr>
        <p:spPr>
          <a:xfrm>
            <a:off x="1686923" y="3003798"/>
            <a:ext cx="5761038" cy="1079500"/>
          </a:xfrm>
          <a:prstGeom prst="rect">
            <a:avLst/>
          </a:prstGeom>
          <a:solidFill>
            <a:schemeClr val="accent1"/>
          </a:solidFill>
        </p:spPr>
        <p:txBody>
          <a:bodyPr>
            <a:normAutofit/>
          </a:bodyPr>
          <a:lstStyle>
            <a:lvl1pPr marL="0" indent="0" algn="ctr">
              <a:buNone/>
              <a:defRPr sz="1600" baseline="0">
                <a:solidFill>
                  <a:schemeClr val="bg1"/>
                </a:solidFill>
              </a:defRPr>
            </a:lvl1pPr>
          </a:lstStyle>
          <a:p>
            <a:pPr lvl="0"/>
            <a:r>
              <a:rPr lang="da-DK" dirty="0"/>
              <a:t>Eventuelt kort, uddybende tekst</a:t>
            </a:r>
          </a:p>
        </p:txBody>
      </p:sp>
      <p:sp>
        <p:nvSpPr>
          <p:cNvPr id="16" name="Pladsholder til dato 14"/>
          <p:cNvSpPr>
            <a:spLocks noGrp="1"/>
          </p:cNvSpPr>
          <p:nvPr>
            <p:ph type="dt" sz="half" idx="13"/>
          </p:nvPr>
        </p:nvSpPr>
        <p:spPr>
          <a:xfrm>
            <a:off x="6907878" y="4795242"/>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17" name="Pladsholder til slidenummer 15"/>
          <p:cNvSpPr>
            <a:spLocks noGrp="1"/>
          </p:cNvSpPr>
          <p:nvPr>
            <p:ph type="sldNum" sz="quarter" idx="17"/>
          </p:nvPr>
        </p:nvSpPr>
        <p:spPr>
          <a:xfrm>
            <a:off x="8155082" y="4795242"/>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87181" y="4698921"/>
            <a:ext cx="972000" cy="365202"/>
          </a:xfrm>
          <a:prstGeom prst="rect">
            <a:avLst/>
          </a:prstGeom>
        </p:spPr>
      </p:pic>
    </p:spTree>
    <p:extLst>
      <p:ext uri="{BB962C8B-B14F-4D97-AF65-F5344CB8AC3E}">
        <p14:creationId xmlns:p14="http://schemas.microsoft.com/office/powerpoint/2010/main" val="1828504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4">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3999" cy="5143500"/>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3808" y="1350320"/>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627784" y="882320"/>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627784" y="1566320"/>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2" name="Billede 11"/>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7999294" y="199769"/>
            <a:ext cx="962422" cy="363600"/>
          </a:xfrm>
          <a:prstGeom prst="rect">
            <a:avLst/>
          </a:prstGeom>
        </p:spPr>
      </p:pic>
    </p:spTree>
    <p:extLst>
      <p:ext uri="{BB962C8B-B14F-4D97-AF65-F5344CB8AC3E}">
        <p14:creationId xmlns:p14="http://schemas.microsoft.com/office/powerpoint/2010/main" val="2731642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5">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3808" y="1350320"/>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627784" y="882320"/>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627784" y="1566320"/>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1" name="Billede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326857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t slide">
    <p:spTree>
      <p:nvGrpSpPr>
        <p:cNvPr id="1" name=""/>
        <p:cNvGrpSpPr/>
        <p:nvPr/>
      </p:nvGrpSpPr>
      <p:grpSpPr>
        <a:xfrm>
          <a:off x="0" y="0"/>
          <a:ext cx="0" cy="0"/>
          <a:chOff x="0" y="0"/>
          <a:chExt cx="0" cy="0"/>
        </a:xfrm>
      </p:grpSpPr>
      <p:grpSp>
        <p:nvGrpSpPr>
          <p:cNvPr id="5" name="Gruppe 4"/>
          <p:cNvGrpSpPr/>
          <p:nvPr userDrawn="1"/>
        </p:nvGrpSpPr>
        <p:grpSpPr>
          <a:xfrm>
            <a:off x="179513" y="261537"/>
            <a:ext cx="551932" cy="632757"/>
            <a:chOff x="7431059" y="329279"/>
            <a:chExt cx="763878" cy="883222"/>
          </a:xfrm>
        </p:grpSpPr>
        <p:sp>
          <p:nvSpPr>
            <p:cNvPr id="6" name="Ellipse 5">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Ellipse 6">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8"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9"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0"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pic>
        <p:nvPicPr>
          <p:cNvPr id="11" name="Billede 10"/>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spTree>
    <p:extLst>
      <p:ext uri="{BB962C8B-B14F-4D97-AF65-F5344CB8AC3E}">
        <p14:creationId xmlns:p14="http://schemas.microsoft.com/office/powerpoint/2010/main" val="346718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o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18" name="Pladsholder til slidenummer 15"/>
          <p:cNvSpPr>
            <a:spLocks noGrp="1"/>
          </p:cNvSpPr>
          <p:nvPr>
            <p:ph type="sldNum" sz="quarter" idx="18"/>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2" name="Gruppe 11"/>
          <p:cNvGrpSpPr/>
          <p:nvPr userDrawn="1"/>
        </p:nvGrpSpPr>
        <p:grpSpPr>
          <a:xfrm>
            <a:off x="179513" y="261537"/>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4" y="1174881"/>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a:defRPr/>
            </a:lvl2pPr>
            <a:lvl3pPr marL="623327" indent="0">
              <a:buNone/>
              <a:defRPr/>
            </a:lvl3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22"/>
          </p:nvPr>
        </p:nvSpPr>
        <p:spPr>
          <a:xfrm>
            <a:off x="4717073" y="1174880"/>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marL="320158" indent="0">
              <a:buNone/>
              <a:defRPr/>
            </a:lvl2pPr>
            <a:lvl3pPr marL="623327" indent="0">
              <a:buNone/>
              <a:defRPr/>
            </a:lvl3pPr>
          </a:lstStyle>
          <a:p>
            <a:pPr lvl="0"/>
            <a:endParaRPr lang="da-DK" dirty="0"/>
          </a:p>
        </p:txBody>
      </p:sp>
    </p:spTree>
    <p:extLst>
      <p:ext uri="{BB962C8B-B14F-4D97-AF65-F5344CB8AC3E}">
        <p14:creationId xmlns:p14="http://schemas.microsoft.com/office/powerpoint/2010/main" val="233688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ekst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46" name="Billede 4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4" name="Gruppe 13"/>
          <p:cNvGrpSpPr/>
          <p:nvPr userDrawn="1"/>
        </p:nvGrpSpPr>
        <p:grpSpPr>
          <a:xfrm>
            <a:off x="8410939" y="271169"/>
            <a:ext cx="551932" cy="632757"/>
            <a:chOff x="7431059" y="329279"/>
            <a:chExt cx="763878" cy="883222"/>
          </a:xfrm>
        </p:grpSpPr>
        <p:sp>
          <p:nvSpPr>
            <p:cNvPr id="15" name="Ellipse 14">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6" name="Ellipse 15">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3"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2"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10198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46" name="Billede 4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4" name="Gruppe 13"/>
          <p:cNvGrpSpPr/>
          <p:nvPr userDrawn="1"/>
        </p:nvGrpSpPr>
        <p:grpSpPr>
          <a:xfrm>
            <a:off x="8410939" y="271169"/>
            <a:ext cx="551932" cy="632757"/>
            <a:chOff x="7431059" y="329279"/>
            <a:chExt cx="763878" cy="883222"/>
          </a:xfrm>
        </p:grpSpPr>
        <p:sp>
          <p:nvSpPr>
            <p:cNvPr id="15" name="Ellipse 14">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6" name="Ellipse 15">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3"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2"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418651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11.xml"/><Relationship Id="rId7" Type="http://schemas.openxmlformats.org/officeDocument/2006/relationships/tags" Target="../tags/tag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vmlDrawing" Target="../drawings/vmlDrawing2.vml"/><Relationship Id="rId5"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slideLayout" Target="../slideLayouts/slideLayout15.xml"/><Relationship Id="rId7" Type="http://schemas.openxmlformats.org/officeDocument/2006/relationships/tags" Target="../tags/tag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vmlDrawing" Target="../drawings/vmlDrawing3.vml"/><Relationship Id="rId5" Type="http://schemas.openxmlformats.org/officeDocument/2006/relationships/theme" Target="../theme/theme3.xml"/><Relationship Id="rId4" Type="http://schemas.openxmlformats.org/officeDocument/2006/relationships/slideLayout" Target="../slideLayouts/slideLayout16.xml"/><Relationship Id="rId9"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1.emf"/><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oleObject" Target="../embeddings/oleObject4.bin"/><Relationship Id="rId5" Type="http://schemas.openxmlformats.org/officeDocument/2006/relationships/tags" Target="../tags/tag5.xml"/><Relationship Id="rId4" Type="http://schemas.openxmlformats.org/officeDocument/2006/relationships/vmlDrawing" Target="../drawings/vmlDrawing4.v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7" Type="http://schemas.openxmlformats.org/officeDocument/2006/relationships/image" Target="../media/image1.emf"/><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oleObject" Target="../embeddings/oleObject5.bin"/><Relationship Id="rId5" Type="http://schemas.openxmlformats.org/officeDocument/2006/relationships/tags" Target="../tags/tag6.xml"/><Relationship Id="rId4" Type="http://schemas.openxmlformats.org/officeDocument/2006/relationships/vmlDrawing" Target="../drawings/vmlDrawing5.vml"/></Relationships>
</file>

<file path=ppt/slideMasters/_rels/slideMaster6.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slideLayout" Target="../slideLayouts/slideLayout23.xml"/><Relationship Id="rId7" Type="http://schemas.openxmlformats.org/officeDocument/2006/relationships/tags" Target="../tags/tag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vmlDrawing" Target="../drawings/vmlDrawing6.vml"/><Relationship Id="rId5" Type="http://schemas.openxmlformats.org/officeDocument/2006/relationships/theme" Target="../theme/theme6.xml"/><Relationship Id="rId4" Type="http://schemas.openxmlformats.org/officeDocument/2006/relationships/slideLayout" Target="../slideLayouts/slideLayout24.xml"/><Relationship Id="rId9" Type="http://schemas.openxmlformats.org/officeDocument/2006/relationships/image" Target="../media/image1.emf"/></Relationships>
</file>

<file path=ppt/slideMasters/_rels/slideMaster7.xml.rels><?xml version="1.0" encoding="UTF-8" standalone="yes"?>
<Relationships xmlns="http://schemas.openxmlformats.org/package/2006/relationships"><Relationship Id="rId3" Type="http://schemas.openxmlformats.org/officeDocument/2006/relationships/vmlDrawing" Target="../drawings/vmlDrawing7.vml"/><Relationship Id="rId2" Type="http://schemas.openxmlformats.org/officeDocument/2006/relationships/theme" Target="../theme/theme7.xml"/><Relationship Id="rId1" Type="http://schemas.openxmlformats.org/officeDocument/2006/relationships/slideLayout" Target="../slideLayouts/slideLayout25.x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tags" Target="../tags/tag8.xml"/></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slideLayout" Target="../slideLayouts/slideLayout28.xml"/><Relationship Id="rId7" Type="http://schemas.openxmlformats.org/officeDocument/2006/relationships/vmlDrawing" Target="../drawings/vmlDrawing8.v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8.xml"/><Relationship Id="rId5" Type="http://schemas.openxmlformats.org/officeDocument/2006/relationships/slideLayout" Target="../slideLayouts/slideLayout30.xml"/><Relationship Id="rId10" Type="http://schemas.openxmlformats.org/officeDocument/2006/relationships/image" Target="../media/image1.emf"/><Relationship Id="rId4" Type="http://schemas.openxmlformats.org/officeDocument/2006/relationships/slideLayout" Target="../slideLayouts/slideLayout29.xml"/><Relationship Id="rId9" Type="http://schemas.openxmlformats.org/officeDocument/2006/relationships/oleObject" Target="../embeddings/oleObject8.bin"/></Relationships>
</file>

<file path=ppt/slideMasters/_rels/slideMaster9.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slideLayout" Target="../slideLayouts/slideLayout33.xml"/><Relationship Id="rId7" Type="http://schemas.openxmlformats.org/officeDocument/2006/relationships/vmlDrawing" Target="../drawings/vmlDrawing9.v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9.xml"/><Relationship Id="rId5" Type="http://schemas.openxmlformats.org/officeDocument/2006/relationships/slideLayout" Target="../slideLayouts/slideLayout35.xml"/><Relationship Id="rId10" Type="http://schemas.openxmlformats.org/officeDocument/2006/relationships/image" Target="../media/image1.emf"/><Relationship Id="rId4" Type="http://schemas.openxmlformats.org/officeDocument/2006/relationships/slideLayout" Target="../slideLayouts/slideLayout34.xml"/><Relationship Id="rId9" Type="http://schemas.openxmlformats.org/officeDocument/2006/relationships/oleObject" Target="../embeddings/oleObject9.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11"/>
            </p:custDataLst>
            <p:extLst>
              <p:ext uri="{D42A27DB-BD31-4B8C-83A1-F6EECF244321}">
                <p14:modId xmlns:p14="http://schemas.microsoft.com/office/powerpoint/2010/main" val="34091484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60" name="think-cell Slide" r:id="rId12" imgW="347" imgH="346" progId="TCLayout.ActiveDocument.1">
                  <p:embed/>
                </p:oleObj>
              </mc:Choice>
              <mc:Fallback>
                <p:oleObj name="think-cell Slide" r:id="rId12" imgW="347" imgH="346" progId="TCLayout.ActiveDocument.1">
                  <p:embed/>
                  <p:pic>
                    <p:nvPicPr>
                      <p:cNvPr id="5" name="Objekt 4" hidden="1"/>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10"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50699378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2" r:id="rId3"/>
    <p:sldLayoutId id="2147483713" r:id="rId4"/>
    <p:sldLayoutId id="2147483717" r:id="rId5"/>
    <p:sldLayoutId id="2147483811" r:id="rId6"/>
    <p:sldLayoutId id="2147483829" r:id="rId7"/>
    <p:sldLayoutId id="2147483830"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7"/>
            </p:custDataLst>
            <p:extLst>
              <p:ext uri="{D42A27DB-BD31-4B8C-83A1-F6EECF244321}">
                <p14:modId xmlns:p14="http://schemas.microsoft.com/office/powerpoint/2010/main" val="857510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84" name="think-cell Slide" r:id="rId8" imgW="347" imgH="346" progId="TCLayout.ActiveDocument.1">
                  <p:embed/>
                </p:oleObj>
              </mc:Choice>
              <mc:Fallback>
                <p:oleObj name="think-cell Slide" r:id="rId8" imgW="347" imgH="346" progId="TCLayout.ActiveDocument.1">
                  <p:embed/>
                  <p:pic>
                    <p:nvPicPr>
                      <p:cNvPr id="5" name="Objekt 4" hidden="1"/>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88953751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828"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7"/>
            </p:custDataLst>
            <p:extLst>
              <p:ext uri="{D42A27DB-BD31-4B8C-83A1-F6EECF244321}">
                <p14:modId xmlns:p14="http://schemas.microsoft.com/office/powerpoint/2010/main" val="17385427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08" name="think-cell Slide" r:id="rId8" imgW="347" imgH="346" progId="TCLayout.ActiveDocument.1">
                  <p:embed/>
                </p:oleObj>
              </mc:Choice>
              <mc:Fallback>
                <p:oleObj name="think-cell Slide" r:id="rId8" imgW="347" imgH="346" progId="TCLayout.ActiveDocument.1">
                  <p:embed/>
                  <p:pic>
                    <p:nvPicPr>
                      <p:cNvPr id="5" name="Objekt 4" hidden="1"/>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2712710881"/>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9"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5"/>
            </p:custDataLst>
            <p:extLst>
              <p:ext uri="{D42A27DB-BD31-4B8C-83A1-F6EECF244321}">
                <p14:modId xmlns:p14="http://schemas.microsoft.com/office/powerpoint/2010/main" val="9203494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32" name="think-cell Slide" r:id="rId6" imgW="347" imgH="346" progId="TCLayout.ActiveDocument.1">
                  <p:embed/>
                </p:oleObj>
              </mc:Choice>
              <mc:Fallback>
                <p:oleObj name="think-cell Slide" r:id="rId6" imgW="347" imgH="346" progId="TCLayout.ActiveDocument.1">
                  <p:embed/>
                  <p:pic>
                    <p:nvPicPr>
                      <p:cNvPr id="5" name="Objek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941193201"/>
      </p:ext>
    </p:extLst>
  </p:cSld>
  <p:clrMap bg1="lt1" tx1="dk1" bg2="lt2" tx2="dk2" accent1="accent1" accent2="accent2" accent3="accent3" accent4="accent4" accent5="accent5" accent6="accent6" hlink="hlink" folHlink="folHlink"/>
  <p:sldLayoutIdLst>
    <p:sldLayoutId id="2147483740" r:id="rId1"/>
    <p:sldLayoutId id="2147483741"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200" kern="1200" baseline="0">
          <a:solidFill>
            <a:schemeClr val="bg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200" kern="1200" baseline="0">
          <a:solidFill>
            <a:schemeClr val="bg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200" kern="1200">
          <a:solidFill>
            <a:schemeClr val="bg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200" kern="1200">
          <a:solidFill>
            <a:schemeClr val="bg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200" kern="1200">
          <a:solidFill>
            <a:schemeClr val="bg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5"/>
            </p:custDataLst>
            <p:extLst>
              <p:ext uri="{D42A27DB-BD31-4B8C-83A1-F6EECF244321}">
                <p14:modId xmlns:p14="http://schemas.microsoft.com/office/powerpoint/2010/main" val="18041533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56" name="think-cell Slide" r:id="rId6" imgW="347" imgH="346" progId="TCLayout.ActiveDocument.1">
                  <p:embed/>
                </p:oleObj>
              </mc:Choice>
              <mc:Fallback>
                <p:oleObj name="think-cell Slide" r:id="rId6" imgW="347" imgH="346" progId="TCLayout.ActiveDocument.1">
                  <p:embed/>
                  <p:pic>
                    <p:nvPicPr>
                      <p:cNvPr id="5" name="Objek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4273211034"/>
      </p:ext>
    </p:extLst>
  </p:cSld>
  <p:clrMap bg1="lt1" tx1="dk1" bg2="lt2" tx2="dk2" accent1="accent1" accent2="accent2" accent3="accent3" accent4="accent4" accent5="accent5" accent6="accent6" hlink="hlink" folHlink="folHlink"/>
  <p:sldLayoutIdLst>
    <p:sldLayoutId id="2147483747" r:id="rId1"/>
    <p:sldLayoutId id="2147483748"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2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2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2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2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2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7"/>
            </p:custDataLst>
            <p:extLst>
              <p:ext uri="{D42A27DB-BD31-4B8C-83A1-F6EECF244321}">
                <p14:modId xmlns:p14="http://schemas.microsoft.com/office/powerpoint/2010/main" val="31917967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80" name="think-cell Slide" r:id="rId8" imgW="347" imgH="346" progId="TCLayout.ActiveDocument.1">
                  <p:embed/>
                </p:oleObj>
              </mc:Choice>
              <mc:Fallback>
                <p:oleObj name="think-cell Slide" r:id="rId8" imgW="347" imgH="346" progId="TCLayout.ActiveDocument.1">
                  <p:embed/>
                  <p:pic>
                    <p:nvPicPr>
                      <p:cNvPr id="5" name="Objekt 4" hidden="1"/>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2189518015"/>
      </p:ext>
    </p:extLst>
  </p:cSld>
  <p:clrMap bg1="lt1" tx1="dk1" bg2="lt2" tx2="dk2" accent1="accent1" accent2="accent2" accent3="accent3" accent4="accent4" accent5="accent5" accent6="accent6" hlink="hlink" folHlink="folHlink"/>
  <p:sldLayoutIdLst>
    <p:sldLayoutId id="2147483786" r:id="rId1"/>
    <p:sldLayoutId id="2147483798" r:id="rId2"/>
    <p:sldLayoutId id="2147483800" r:id="rId3"/>
    <p:sldLayoutId id="2147483801"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4"/>
            </p:custDataLst>
            <p:extLst>
              <p:ext uri="{D42A27DB-BD31-4B8C-83A1-F6EECF244321}">
                <p14:modId xmlns:p14="http://schemas.microsoft.com/office/powerpoint/2010/main" val="8792723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04" name="think-cell Slide" r:id="rId5" imgW="347" imgH="346" progId="TCLayout.ActiveDocument.1">
                  <p:embed/>
                </p:oleObj>
              </mc:Choice>
              <mc:Fallback>
                <p:oleObj name="think-cell Slide" r:id="rId5" imgW="347" imgH="346" progId="TCLayout.ActiveDocument.1">
                  <p:embed/>
                  <p:pic>
                    <p:nvPicPr>
                      <p:cNvPr id="5" name="Objek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755879493"/>
      </p:ext>
    </p:extLst>
  </p:cSld>
  <p:clrMap bg1="lt1" tx1="dk1" bg2="lt2" tx2="dk2" accent1="accent1" accent2="accent2" accent3="accent3" accent4="accent4" accent5="accent5" accent6="accent6" hlink="hlink" folHlink="folHlink"/>
  <p:sldLayoutIdLst>
    <p:sldLayoutId id="214748380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8"/>
            </p:custDataLs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8228" name="think-cell Slide" r:id="rId9" imgW="347" imgH="346" progId="TCLayout.ActiveDocument.1">
                  <p:embed/>
                </p:oleObj>
              </mc:Choice>
              <mc:Fallback>
                <p:oleObj name="think-cell Slide" r:id="rId9" imgW="347" imgH="346" progId="TCLayout.ActiveDocument.1">
                  <p:embed/>
                  <p:pic>
                    <p:nvPicPr>
                      <p:cNvPr id="5" name="Objekt 4" hidden="1"/>
                      <p:cNvPicPr/>
                      <p:nvPr/>
                    </p:nvPicPr>
                    <p:blipFill>
                      <a:blip r:embed="rId10"/>
                      <a:stretch>
                        <a:fillRect/>
                      </a:stretch>
                    </p:blipFill>
                    <p:spPr>
                      <a:xfrm>
                        <a:off x="1589" y="1589"/>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1" y="1226243"/>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8" y="4651568"/>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9" name="Pladsholder til diasnummer 5"/>
          <p:cNvSpPr>
            <a:spLocks noGrp="1"/>
          </p:cNvSpPr>
          <p:nvPr>
            <p:ph type="sldNum" sz="quarter" idx="4"/>
          </p:nvPr>
        </p:nvSpPr>
        <p:spPr>
          <a:xfrm>
            <a:off x="7874453" y="4651568"/>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368838510"/>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72"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43" indent="-285743" algn="l" defTabSz="818672"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893" indent="-285743" algn="l" defTabSz="818672"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7979" indent="-204668" algn="l" defTabSz="818672"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79973" indent="-204668" algn="l" defTabSz="818672"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43" indent="-285743" algn="l" defTabSz="818672"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3960" indent="-204668" algn="l" defTabSz="818672"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687" indent="-204668" algn="l" defTabSz="81867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023" indent="-204668" algn="l" defTabSz="81867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359" indent="-204668" algn="l" defTabSz="81867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72" rtl="0" eaLnBrk="1" latinLnBrk="0" hangingPunct="1">
        <a:defRPr sz="1600" kern="1200">
          <a:solidFill>
            <a:schemeClr val="tx1"/>
          </a:solidFill>
          <a:latin typeface="+mn-lt"/>
          <a:ea typeface="+mn-ea"/>
          <a:cs typeface="+mn-cs"/>
        </a:defRPr>
      </a:lvl1pPr>
      <a:lvl2pPr marL="409336" algn="l" defTabSz="818672" rtl="0" eaLnBrk="1" latinLnBrk="0" hangingPunct="1">
        <a:defRPr sz="1600" kern="1200">
          <a:solidFill>
            <a:schemeClr val="tx1"/>
          </a:solidFill>
          <a:latin typeface="+mn-lt"/>
          <a:ea typeface="+mn-ea"/>
          <a:cs typeface="+mn-cs"/>
        </a:defRPr>
      </a:lvl2pPr>
      <a:lvl3pPr marL="818672" algn="l" defTabSz="818672" rtl="0" eaLnBrk="1" latinLnBrk="0" hangingPunct="1">
        <a:defRPr sz="1600" kern="1200">
          <a:solidFill>
            <a:schemeClr val="tx1"/>
          </a:solidFill>
          <a:latin typeface="+mn-lt"/>
          <a:ea typeface="+mn-ea"/>
          <a:cs typeface="+mn-cs"/>
        </a:defRPr>
      </a:lvl3pPr>
      <a:lvl4pPr marL="1228008" algn="l" defTabSz="818672" rtl="0" eaLnBrk="1" latinLnBrk="0" hangingPunct="1">
        <a:defRPr sz="1600" kern="1200">
          <a:solidFill>
            <a:schemeClr val="tx1"/>
          </a:solidFill>
          <a:latin typeface="+mn-lt"/>
          <a:ea typeface="+mn-ea"/>
          <a:cs typeface="+mn-cs"/>
        </a:defRPr>
      </a:lvl4pPr>
      <a:lvl5pPr marL="1637346" algn="l" defTabSz="818672" rtl="0" eaLnBrk="1" latinLnBrk="0" hangingPunct="1">
        <a:defRPr sz="1600" kern="1200">
          <a:solidFill>
            <a:schemeClr val="tx1"/>
          </a:solidFill>
          <a:latin typeface="+mn-lt"/>
          <a:ea typeface="+mn-ea"/>
          <a:cs typeface="+mn-cs"/>
        </a:defRPr>
      </a:lvl5pPr>
      <a:lvl6pPr marL="2046682" algn="l" defTabSz="818672" rtl="0" eaLnBrk="1" latinLnBrk="0" hangingPunct="1">
        <a:defRPr sz="1600" kern="1200">
          <a:solidFill>
            <a:schemeClr val="tx1"/>
          </a:solidFill>
          <a:latin typeface="+mn-lt"/>
          <a:ea typeface="+mn-ea"/>
          <a:cs typeface="+mn-cs"/>
        </a:defRPr>
      </a:lvl6pPr>
      <a:lvl7pPr marL="2456018" algn="l" defTabSz="818672" rtl="0" eaLnBrk="1" latinLnBrk="0" hangingPunct="1">
        <a:defRPr sz="1600" kern="1200">
          <a:solidFill>
            <a:schemeClr val="tx1"/>
          </a:solidFill>
          <a:latin typeface="+mn-lt"/>
          <a:ea typeface="+mn-ea"/>
          <a:cs typeface="+mn-cs"/>
        </a:defRPr>
      </a:lvl7pPr>
      <a:lvl8pPr marL="2865354" algn="l" defTabSz="818672" rtl="0" eaLnBrk="1" latinLnBrk="0" hangingPunct="1">
        <a:defRPr sz="1600" kern="1200">
          <a:solidFill>
            <a:schemeClr val="tx1"/>
          </a:solidFill>
          <a:latin typeface="+mn-lt"/>
          <a:ea typeface="+mn-ea"/>
          <a:cs typeface="+mn-cs"/>
        </a:defRPr>
      </a:lvl8pPr>
      <a:lvl9pPr marL="3274691" algn="l" defTabSz="818672" rtl="0" eaLnBrk="1" latinLnBrk="0" hangingPunct="1">
        <a:defRPr sz="1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8"/>
            </p:custDataLst>
            <p:ext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spid="_x0000_s9252" name="think-cell Slide" r:id="rId9" imgW="347" imgH="346" progId="TCLayout.ActiveDocument.1">
                  <p:embed/>
                </p:oleObj>
              </mc:Choice>
              <mc:Fallback>
                <p:oleObj name="think-cell Slide" r:id="rId9" imgW="347" imgH="346" progId="TCLayout.ActiveDocument.1">
                  <p:embed/>
                  <p:pic>
                    <p:nvPicPr>
                      <p:cNvPr id="5" name="Objekt 4" hidden="1"/>
                      <p:cNvPicPr/>
                      <p:nvPr/>
                    </p:nvPicPr>
                    <p:blipFill>
                      <a:blip r:embed="rId10"/>
                      <a:stretch>
                        <a:fillRect/>
                      </a:stretch>
                    </p:blipFill>
                    <p:spPr>
                      <a:xfrm>
                        <a:off x="1590" y="1590"/>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2" y="1226244"/>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9" y="4651569"/>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9" name="Pladsholder til diasnummer 5"/>
          <p:cNvSpPr>
            <a:spLocks noGrp="1"/>
          </p:cNvSpPr>
          <p:nvPr>
            <p:ph type="sldNum" sz="quarter" idx="4"/>
          </p:nvPr>
        </p:nvSpPr>
        <p:spPr>
          <a:xfrm>
            <a:off x="7874453" y="4651569"/>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918733968"/>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51"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36" indent="-285736" algn="l" defTabSz="818651"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878" indent="-285736" algn="l" defTabSz="818651"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7958" indent="-204663" algn="l" defTabSz="818651"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79946" indent="-204663" algn="l" defTabSz="818651"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08" indent="-285736" algn="l" defTabSz="818651"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3921" indent="-204663" algn="l" defTabSz="818651"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621" indent="-204663" algn="l" defTabSz="81865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69947" indent="-204663" algn="l" defTabSz="81865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272" indent="-204663" algn="l" defTabSz="81865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51" rtl="0" eaLnBrk="1" latinLnBrk="0" hangingPunct="1">
        <a:defRPr sz="1600" kern="1200">
          <a:solidFill>
            <a:schemeClr val="tx1"/>
          </a:solidFill>
          <a:latin typeface="+mn-lt"/>
          <a:ea typeface="+mn-ea"/>
          <a:cs typeface="+mn-cs"/>
        </a:defRPr>
      </a:lvl1pPr>
      <a:lvl2pPr marL="409326" algn="l" defTabSz="818651" rtl="0" eaLnBrk="1" latinLnBrk="0" hangingPunct="1">
        <a:defRPr sz="1600" kern="1200">
          <a:solidFill>
            <a:schemeClr val="tx1"/>
          </a:solidFill>
          <a:latin typeface="+mn-lt"/>
          <a:ea typeface="+mn-ea"/>
          <a:cs typeface="+mn-cs"/>
        </a:defRPr>
      </a:lvl2pPr>
      <a:lvl3pPr marL="818651" algn="l" defTabSz="818651" rtl="0" eaLnBrk="1" latinLnBrk="0" hangingPunct="1">
        <a:defRPr sz="1600" kern="1200">
          <a:solidFill>
            <a:schemeClr val="tx1"/>
          </a:solidFill>
          <a:latin typeface="+mn-lt"/>
          <a:ea typeface="+mn-ea"/>
          <a:cs typeface="+mn-cs"/>
        </a:defRPr>
      </a:lvl3pPr>
      <a:lvl4pPr marL="1227977" algn="l" defTabSz="818651" rtl="0" eaLnBrk="1" latinLnBrk="0" hangingPunct="1">
        <a:defRPr sz="1600" kern="1200">
          <a:solidFill>
            <a:schemeClr val="tx1"/>
          </a:solidFill>
          <a:latin typeface="+mn-lt"/>
          <a:ea typeface="+mn-ea"/>
          <a:cs typeface="+mn-cs"/>
        </a:defRPr>
      </a:lvl4pPr>
      <a:lvl5pPr marL="1637305" algn="l" defTabSz="818651" rtl="0" eaLnBrk="1" latinLnBrk="0" hangingPunct="1">
        <a:defRPr sz="1600" kern="1200">
          <a:solidFill>
            <a:schemeClr val="tx1"/>
          </a:solidFill>
          <a:latin typeface="+mn-lt"/>
          <a:ea typeface="+mn-ea"/>
          <a:cs typeface="+mn-cs"/>
        </a:defRPr>
      </a:lvl5pPr>
      <a:lvl6pPr marL="2046631" algn="l" defTabSz="818651" rtl="0" eaLnBrk="1" latinLnBrk="0" hangingPunct="1">
        <a:defRPr sz="1600" kern="1200">
          <a:solidFill>
            <a:schemeClr val="tx1"/>
          </a:solidFill>
          <a:latin typeface="+mn-lt"/>
          <a:ea typeface="+mn-ea"/>
          <a:cs typeface="+mn-cs"/>
        </a:defRPr>
      </a:lvl6pPr>
      <a:lvl7pPr marL="2455957" algn="l" defTabSz="818651" rtl="0" eaLnBrk="1" latinLnBrk="0" hangingPunct="1">
        <a:defRPr sz="1600" kern="1200">
          <a:solidFill>
            <a:schemeClr val="tx1"/>
          </a:solidFill>
          <a:latin typeface="+mn-lt"/>
          <a:ea typeface="+mn-ea"/>
          <a:cs typeface="+mn-cs"/>
        </a:defRPr>
      </a:lvl7pPr>
      <a:lvl8pPr marL="2865282" algn="l" defTabSz="818651" rtl="0" eaLnBrk="1" latinLnBrk="0" hangingPunct="1">
        <a:defRPr sz="1600" kern="1200">
          <a:solidFill>
            <a:schemeClr val="tx1"/>
          </a:solidFill>
          <a:latin typeface="+mn-lt"/>
          <a:ea typeface="+mn-ea"/>
          <a:cs typeface="+mn-cs"/>
        </a:defRPr>
      </a:lvl8pPr>
      <a:lvl9pPr marL="3274610" algn="l" defTabSz="818651"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6" Type="http://schemas.openxmlformats.org/officeDocument/2006/relationships/tags" Target="../tags/tag35.xml"/><Relationship Id="rId117" Type="http://schemas.openxmlformats.org/officeDocument/2006/relationships/tags" Target="../tags/tag126.xml"/><Relationship Id="rId21" Type="http://schemas.openxmlformats.org/officeDocument/2006/relationships/tags" Target="../tags/tag30.xml"/><Relationship Id="rId42" Type="http://schemas.openxmlformats.org/officeDocument/2006/relationships/tags" Target="../tags/tag51.xml"/><Relationship Id="rId47" Type="http://schemas.openxmlformats.org/officeDocument/2006/relationships/tags" Target="../tags/tag56.xml"/><Relationship Id="rId63" Type="http://schemas.openxmlformats.org/officeDocument/2006/relationships/tags" Target="../tags/tag72.xml"/><Relationship Id="rId68" Type="http://schemas.openxmlformats.org/officeDocument/2006/relationships/tags" Target="../tags/tag77.xml"/><Relationship Id="rId84" Type="http://schemas.openxmlformats.org/officeDocument/2006/relationships/tags" Target="../tags/tag93.xml"/><Relationship Id="rId89" Type="http://schemas.openxmlformats.org/officeDocument/2006/relationships/tags" Target="../tags/tag98.xml"/><Relationship Id="rId112" Type="http://schemas.openxmlformats.org/officeDocument/2006/relationships/tags" Target="../tags/tag121.xml"/><Relationship Id="rId133" Type="http://schemas.openxmlformats.org/officeDocument/2006/relationships/tags" Target="../tags/tag142.xml"/><Relationship Id="rId138" Type="http://schemas.openxmlformats.org/officeDocument/2006/relationships/tags" Target="../tags/tag147.xml"/><Relationship Id="rId154" Type="http://schemas.openxmlformats.org/officeDocument/2006/relationships/tags" Target="../tags/tag163.xml"/><Relationship Id="rId159" Type="http://schemas.openxmlformats.org/officeDocument/2006/relationships/oleObject" Target="../embeddings/oleObject10.bin"/><Relationship Id="rId16" Type="http://schemas.openxmlformats.org/officeDocument/2006/relationships/tags" Target="../tags/tag25.xml"/><Relationship Id="rId107" Type="http://schemas.openxmlformats.org/officeDocument/2006/relationships/tags" Target="../tags/tag116.xml"/><Relationship Id="rId11" Type="http://schemas.openxmlformats.org/officeDocument/2006/relationships/tags" Target="../tags/tag20.xml"/><Relationship Id="rId32" Type="http://schemas.openxmlformats.org/officeDocument/2006/relationships/tags" Target="../tags/tag41.xml"/><Relationship Id="rId37" Type="http://schemas.openxmlformats.org/officeDocument/2006/relationships/tags" Target="../tags/tag46.xml"/><Relationship Id="rId53" Type="http://schemas.openxmlformats.org/officeDocument/2006/relationships/tags" Target="../tags/tag62.xml"/><Relationship Id="rId58" Type="http://schemas.openxmlformats.org/officeDocument/2006/relationships/tags" Target="../tags/tag67.xml"/><Relationship Id="rId74" Type="http://schemas.openxmlformats.org/officeDocument/2006/relationships/tags" Target="../tags/tag83.xml"/><Relationship Id="rId79" Type="http://schemas.openxmlformats.org/officeDocument/2006/relationships/tags" Target="../tags/tag88.xml"/><Relationship Id="rId102" Type="http://schemas.openxmlformats.org/officeDocument/2006/relationships/tags" Target="../tags/tag111.xml"/><Relationship Id="rId123" Type="http://schemas.openxmlformats.org/officeDocument/2006/relationships/tags" Target="../tags/tag132.xml"/><Relationship Id="rId128" Type="http://schemas.openxmlformats.org/officeDocument/2006/relationships/tags" Target="../tags/tag137.xml"/><Relationship Id="rId144" Type="http://schemas.openxmlformats.org/officeDocument/2006/relationships/tags" Target="../tags/tag153.xml"/><Relationship Id="rId149" Type="http://schemas.openxmlformats.org/officeDocument/2006/relationships/tags" Target="../tags/tag158.xml"/><Relationship Id="rId5" Type="http://schemas.openxmlformats.org/officeDocument/2006/relationships/tags" Target="../tags/tag14.xml"/><Relationship Id="rId90" Type="http://schemas.openxmlformats.org/officeDocument/2006/relationships/tags" Target="../tags/tag99.xml"/><Relationship Id="rId95" Type="http://schemas.openxmlformats.org/officeDocument/2006/relationships/tags" Target="../tags/tag104.xml"/><Relationship Id="rId160" Type="http://schemas.openxmlformats.org/officeDocument/2006/relationships/image" Target="../media/image14.emf"/><Relationship Id="rId22" Type="http://schemas.openxmlformats.org/officeDocument/2006/relationships/tags" Target="../tags/tag31.xml"/><Relationship Id="rId27" Type="http://schemas.openxmlformats.org/officeDocument/2006/relationships/tags" Target="../tags/tag36.xml"/><Relationship Id="rId43" Type="http://schemas.openxmlformats.org/officeDocument/2006/relationships/tags" Target="../tags/tag52.xml"/><Relationship Id="rId48" Type="http://schemas.openxmlformats.org/officeDocument/2006/relationships/tags" Target="../tags/tag57.xml"/><Relationship Id="rId64" Type="http://schemas.openxmlformats.org/officeDocument/2006/relationships/tags" Target="../tags/tag73.xml"/><Relationship Id="rId69" Type="http://schemas.openxmlformats.org/officeDocument/2006/relationships/tags" Target="../tags/tag78.xml"/><Relationship Id="rId113" Type="http://schemas.openxmlformats.org/officeDocument/2006/relationships/tags" Target="../tags/tag122.xml"/><Relationship Id="rId118" Type="http://schemas.openxmlformats.org/officeDocument/2006/relationships/tags" Target="../tags/tag127.xml"/><Relationship Id="rId134" Type="http://schemas.openxmlformats.org/officeDocument/2006/relationships/tags" Target="../tags/tag143.xml"/><Relationship Id="rId139" Type="http://schemas.openxmlformats.org/officeDocument/2006/relationships/tags" Target="../tags/tag148.xml"/><Relationship Id="rId80" Type="http://schemas.openxmlformats.org/officeDocument/2006/relationships/tags" Target="../tags/tag89.xml"/><Relationship Id="rId85" Type="http://schemas.openxmlformats.org/officeDocument/2006/relationships/tags" Target="../tags/tag94.xml"/><Relationship Id="rId150" Type="http://schemas.openxmlformats.org/officeDocument/2006/relationships/tags" Target="../tags/tag159.xml"/><Relationship Id="rId155" Type="http://schemas.openxmlformats.org/officeDocument/2006/relationships/tags" Target="../tags/tag164.xml"/><Relationship Id="rId12" Type="http://schemas.openxmlformats.org/officeDocument/2006/relationships/tags" Target="../tags/tag21.xml"/><Relationship Id="rId17" Type="http://schemas.openxmlformats.org/officeDocument/2006/relationships/tags" Target="../tags/tag26.xml"/><Relationship Id="rId33" Type="http://schemas.openxmlformats.org/officeDocument/2006/relationships/tags" Target="../tags/tag42.xml"/><Relationship Id="rId38" Type="http://schemas.openxmlformats.org/officeDocument/2006/relationships/tags" Target="../tags/tag47.xml"/><Relationship Id="rId59" Type="http://schemas.openxmlformats.org/officeDocument/2006/relationships/tags" Target="../tags/tag68.xml"/><Relationship Id="rId103" Type="http://schemas.openxmlformats.org/officeDocument/2006/relationships/tags" Target="../tags/tag112.xml"/><Relationship Id="rId108" Type="http://schemas.openxmlformats.org/officeDocument/2006/relationships/tags" Target="../tags/tag117.xml"/><Relationship Id="rId124" Type="http://schemas.openxmlformats.org/officeDocument/2006/relationships/tags" Target="../tags/tag133.xml"/><Relationship Id="rId129" Type="http://schemas.openxmlformats.org/officeDocument/2006/relationships/tags" Target="../tags/tag138.xml"/><Relationship Id="rId20" Type="http://schemas.openxmlformats.org/officeDocument/2006/relationships/tags" Target="../tags/tag29.xml"/><Relationship Id="rId41" Type="http://schemas.openxmlformats.org/officeDocument/2006/relationships/tags" Target="../tags/tag50.xml"/><Relationship Id="rId54" Type="http://schemas.openxmlformats.org/officeDocument/2006/relationships/tags" Target="../tags/tag63.xml"/><Relationship Id="rId62" Type="http://schemas.openxmlformats.org/officeDocument/2006/relationships/tags" Target="../tags/tag71.xml"/><Relationship Id="rId70" Type="http://schemas.openxmlformats.org/officeDocument/2006/relationships/tags" Target="../tags/tag79.xml"/><Relationship Id="rId75" Type="http://schemas.openxmlformats.org/officeDocument/2006/relationships/tags" Target="../tags/tag84.xml"/><Relationship Id="rId83" Type="http://schemas.openxmlformats.org/officeDocument/2006/relationships/tags" Target="../tags/tag92.xml"/><Relationship Id="rId88" Type="http://schemas.openxmlformats.org/officeDocument/2006/relationships/tags" Target="../tags/tag97.xml"/><Relationship Id="rId91" Type="http://schemas.openxmlformats.org/officeDocument/2006/relationships/tags" Target="../tags/tag100.xml"/><Relationship Id="rId96" Type="http://schemas.openxmlformats.org/officeDocument/2006/relationships/tags" Target="../tags/tag105.xml"/><Relationship Id="rId111" Type="http://schemas.openxmlformats.org/officeDocument/2006/relationships/tags" Target="../tags/tag120.xml"/><Relationship Id="rId132" Type="http://schemas.openxmlformats.org/officeDocument/2006/relationships/tags" Target="../tags/tag141.xml"/><Relationship Id="rId140" Type="http://schemas.openxmlformats.org/officeDocument/2006/relationships/tags" Target="../tags/tag149.xml"/><Relationship Id="rId145" Type="http://schemas.openxmlformats.org/officeDocument/2006/relationships/tags" Target="../tags/tag154.xml"/><Relationship Id="rId153" Type="http://schemas.openxmlformats.org/officeDocument/2006/relationships/tags" Target="../tags/tag162.xml"/><Relationship Id="rId161" Type="http://schemas.openxmlformats.org/officeDocument/2006/relationships/image" Target="../media/image13.jpeg"/><Relationship Id="rId1" Type="http://schemas.openxmlformats.org/officeDocument/2006/relationships/vmlDrawing" Target="../drawings/vmlDrawing10.vml"/><Relationship Id="rId6" Type="http://schemas.openxmlformats.org/officeDocument/2006/relationships/tags" Target="../tags/tag15.xml"/><Relationship Id="rId15" Type="http://schemas.openxmlformats.org/officeDocument/2006/relationships/tags" Target="../tags/tag24.xml"/><Relationship Id="rId23" Type="http://schemas.openxmlformats.org/officeDocument/2006/relationships/tags" Target="../tags/tag32.xml"/><Relationship Id="rId28" Type="http://schemas.openxmlformats.org/officeDocument/2006/relationships/tags" Target="../tags/tag37.xml"/><Relationship Id="rId36" Type="http://schemas.openxmlformats.org/officeDocument/2006/relationships/tags" Target="../tags/tag45.xml"/><Relationship Id="rId49" Type="http://schemas.openxmlformats.org/officeDocument/2006/relationships/tags" Target="../tags/tag58.xml"/><Relationship Id="rId57" Type="http://schemas.openxmlformats.org/officeDocument/2006/relationships/tags" Target="../tags/tag66.xml"/><Relationship Id="rId106" Type="http://schemas.openxmlformats.org/officeDocument/2006/relationships/tags" Target="../tags/tag115.xml"/><Relationship Id="rId114" Type="http://schemas.openxmlformats.org/officeDocument/2006/relationships/tags" Target="../tags/tag123.xml"/><Relationship Id="rId119" Type="http://schemas.openxmlformats.org/officeDocument/2006/relationships/tags" Target="../tags/tag128.xml"/><Relationship Id="rId127" Type="http://schemas.openxmlformats.org/officeDocument/2006/relationships/tags" Target="../tags/tag136.xml"/><Relationship Id="rId10" Type="http://schemas.openxmlformats.org/officeDocument/2006/relationships/tags" Target="../tags/tag19.xml"/><Relationship Id="rId31" Type="http://schemas.openxmlformats.org/officeDocument/2006/relationships/tags" Target="../tags/tag40.xml"/><Relationship Id="rId44" Type="http://schemas.openxmlformats.org/officeDocument/2006/relationships/tags" Target="../tags/tag53.xml"/><Relationship Id="rId52" Type="http://schemas.openxmlformats.org/officeDocument/2006/relationships/tags" Target="../tags/tag61.xml"/><Relationship Id="rId60" Type="http://schemas.openxmlformats.org/officeDocument/2006/relationships/tags" Target="../tags/tag69.xml"/><Relationship Id="rId65" Type="http://schemas.openxmlformats.org/officeDocument/2006/relationships/tags" Target="../tags/tag74.xml"/><Relationship Id="rId73" Type="http://schemas.openxmlformats.org/officeDocument/2006/relationships/tags" Target="../tags/tag82.xml"/><Relationship Id="rId78" Type="http://schemas.openxmlformats.org/officeDocument/2006/relationships/tags" Target="../tags/tag87.xml"/><Relationship Id="rId81" Type="http://schemas.openxmlformats.org/officeDocument/2006/relationships/tags" Target="../tags/tag90.xml"/><Relationship Id="rId86" Type="http://schemas.openxmlformats.org/officeDocument/2006/relationships/tags" Target="../tags/tag95.xml"/><Relationship Id="rId94" Type="http://schemas.openxmlformats.org/officeDocument/2006/relationships/tags" Target="../tags/tag103.xml"/><Relationship Id="rId99" Type="http://schemas.openxmlformats.org/officeDocument/2006/relationships/tags" Target="../tags/tag108.xml"/><Relationship Id="rId101" Type="http://schemas.openxmlformats.org/officeDocument/2006/relationships/tags" Target="../tags/tag110.xml"/><Relationship Id="rId122" Type="http://schemas.openxmlformats.org/officeDocument/2006/relationships/tags" Target="../tags/tag131.xml"/><Relationship Id="rId130" Type="http://schemas.openxmlformats.org/officeDocument/2006/relationships/tags" Target="../tags/tag139.xml"/><Relationship Id="rId135" Type="http://schemas.openxmlformats.org/officeDocument/2006/relationships/tags" Target="../tags/tag144.xml"/><Relationship Id="rId143" Type="http://schemas.openxmlformats.org/officeDocument/2006/relationships/tags" Target="../tags/tag152.xml"/><Relationship Id="rId148" Type="http://schemas.openxmlformats.org/officeDocument/2006/relationships/tags" Target="../tags/tag157.xml"/><Relationship Id="rId151" Type="http://schemas.openxmlformats.org/officeDocument/2006/relationships/tags" Target="../tags/tag160.xml"/><Relationship Id="rId156" Type="http://schemas.openxmlformats.org/officeDocument/2006/relationships/tags" Target="../tags/tag165.xml"/><Relationship Id="rId4" Type="http://schemas.openxmlformats.org/officeDocument/2006/relationships/tags" Target="../tags/tag13.xml"/><Relationship Id="rId9" Type="http://schemas.openxmlformats.org/officeDocument/2006/relationships/tags" Target="../tags/tag18.xml"/><Relationship Id="rId13" Type="http://schemas.openxmlformats.org/officeDocument/2006/relationships/tags" Target="../tags/tag22.xml"/><Relationship Id="rId18" Type="http://schemas.openxmlformats.org/officeDocument/2006/relationships/tags" Target="../tags/tag27.xml"/><Relationship Id="rId39" Type="http://schemas.openxmlformats.org/officeDocument/2006/relationships/tags" Target="../tags/tag48.xml"/><Relationship Id="rId109" Type="http://schemas.openxmlformats.org/officeDocument/2006/relationships/tags" Target="../tags/tag118.xml"/><Relationship Id="rId34" Type="http://schemas.openxmlformats.org/officeDocument/2006/relationships/tags" Target="../tags/tag43.xml"/><Relationship Id="rId50" Type="http://schemas.openxmlformats.org/officeDocument/2006/relationships/tags" Target="../tags/tag59.xml"/><Relationship Id="rId55" Type="http://schemas.openxmlformats.org/officeDocument/2006/relationships/tags" Target="../tags/tag64.xml"/><Relationship Id="rId76" Type="http://schemas.openxmlformats.org/officeDocument/2006/relationships/tags" Target="../tags/tag85.xml"/><Relationship Id="rId97" Type="http://schemas.openxmlformats.org/officeDocument/2006/relationships/tags" Target="../tags/tag106.xml"/><Relationship Id="rId104" Type="http://schemas.openxmlformats.org/officeDocument/2006/relationships/tags" Target="../tags/tag113.xml"/><Relationship Id="rId120" Type="http://schemas.openxmlformats.org/officeDocument/2006/relationships/tags" Target="../tags/tag129.xml"/><Relationship Id="rId125" Type="http://schemas.openxmlformats.org/officeDocument/2006/relationships/tags" Target="../tags/tag134.xml"/><Relationship Id="rId141" Type="http://schemas.openxmlformats.org/officeDocument/2006/relationships/tags" Target="../tags/tag150.xml"/><Relationship Id="rId146" Type="http://schemas.openxmlformats.org/officeDocument/2006/relationships/tags" Target="../tags/tag155.xml"/><Relationship Id="rId7" Type="http://schemas.openxmlformats.org/officeDocument/2006/relationships/tags" Target="../tags/tag16.xml"/><Relationship Id="rId71" Type="http://schemas.openxmlformats.org/officeDocument/2006/relationships/tags" Target="../tags/tag80.xml"/><Relationship Id="rId92" Type="http://schemas.openxmlformats.org/officeDocument/2006/relationships/tags" Target="../tags/tag101.xml"/><Relationship Id="rId2" Type="http://schemas.openxmlformats.org/officeDocument/2006/relationships/tags" Target="../tags/tag11.xml"/><Relationship Id="rId29" Type="http://schemas.openxmlformats.org/officeDocument/2006/relationships/tags" Target="../tags/tag38.xml"/><Relationship Id="rId24" Type="http://schemas.openxmlformats.org/officeDocument/2006/relationships/tags" Target="../tags/tag33.xml"/><Relationship Id="rId40" Type="http://schemas.openxmlformats.org/officeDocument/2006/relationships/tags" Target="../tags/tag49.xml"/><Relationship Id="rId45" Type="http://schemas.openxmlformats.org/officeDocument/2006/relationships/tags" Target="../tags/tag54.xml"/><Relationship Id="rId66" Type="http://schemas.openxmlformats.org/officeDocument/2006/relationships/tags" Target="../tags/tag75.xml"/><Relationship Id="rId87" Type="http://schemas.openxmlformats.org/officeDocument/2006/relationships/tags" Target="../tags/tag96.xml"/><Relationship Id="rId110" Type="http://schemas.openxmlformats.org/officeDocument/2006/relationships/tags" Target="../tags/tag119.xml"/><Relationship Id="rId115" Type="http://schemas.openxmlformats.org/officeDocument/2006/relationships/tags" Target="../tags/tag124.xml"/><Relationship Id="rId131" Type="http://schemas.openxmlformats.org/officeDocument/2006/relationships/tags" Target="../tags/tag140.xml"/><Relationship Id="rId136" Type="http://schemas.openxmlformats.org/officeDocument/2006/relationships/tags" Target="../tags/tag145.xml"/><Relationship Id="rId157" Type="http://schemas.openxmlformats.org/officeDocument/2006/relationships/tags" Target="../tags/tag166.xml"/><Relationship Id="rId61" Type="http://schemas.openxmlformats.org/officeDocument/2006/relationships/tags" Target="../tags/tag70.xml"/><Relationship Id="rId82" Type="http://schemas.openxmlformats.org/officeDocument/2006/relationships/tags" Target="../tags/tag91.xml"/><Relationship Id="rId152" Type="http://schemas.openxmlformats.org/officeDocument/2006/relationships/tags" Target="../tags/tag161.xml"/><Relationship Id="rId19" Type="http://schemas.openxmlformats.org/officeDocument/2006/relationships/tags" Target="../tags/tag28.xml"/><Relationship Id="rId14" Type="http://schemas.openxmlformats.org/officeDocument/2006/relationships/tags" Target="../tags/tag23.xml"/><Relationship Id="rId30" Type="http://schemas.openxmlformats.org/officeDocument/2006/relationships/tags" Target="../tags/tag39.xml"/><Relationship Id="rId35" Type="http://schemas.openxmlformats.org/officeDocument/2006/relationships/tags" Target="../tags/tag44.xml"/><Relationship Id="rId56" Type="http://schemas.openxmlformats.org/officeDocument/2006/relationships/tags" Target="../tags/tag65.xml"/><Relationship Id="rId77" Type="http://schemas.openxmlformats.org/officeDocument/2006/relationships/tags" Target="../tags/tag86.xml"/><Relationship Id="rId100" Type="http://schemas.openxmlformats.org/officeDocument/2006/relationships/tags" Target="../tags/tag109.xml"/><Relationship Id="rId105" Type="http://schemas.openxmlformats.org/officeDocument/2006/relationships/tags" Target="../tags/tag114.xml"/><Relationship Id="rId126" Type="http://schemas.openxmlformats.org/officeDocument/2006/relationships/tags" Target="../tags/tag135.xml"/><Relationship Id="rId147" Type="http://schemas.openxmlformats.org/officeDocument/2006/relationships/tags" Target="../tags/tag156.xml"/><Relationship Id="rId8" Type="http://schemas.openxmlformats.org/officeDocument/2006/relationships/tags" Target="../tags/tag17.xml"/><Relationship Id="rId51" Type="http://schemas.openxmlformats.org/officeDocument/2006/relationships/tags" Target="../tags/tag60.xml"/><Relationship Id="rId72" Type="http://schemas.openxmlformats.org/officeDocument/2006/relationships/tags" Target="../tags/tag81.xml"/><Relationship Id="rId93" Type="http://schemas.openxmlformats.org/officeDocument/2006/relationships/tags" Target="../tags/tag102.xml"/><Relationship Id="rId98" Type="http://schemas.openxmlformats.org/officeDocument/2006/relationships/tags" Target="../tags/tag107.xml"/><Relationship Id="rId121" Type="http://schemas.openxmlformats.org/officeDocument/2006/relationships/tags" Target="../tags/tag130.xml"/><Relationship Id="rId142" Type="http://schemas.openxmlformats.org/officeDocument/2006/relationships/tags" Target="../tags/tag151.xml"/><Relationship Id="rId3" Type="http://schemas.openxmlformats.org/officeDocument/2006/relationships/tags" Target="../tags/tag12.xml"/><Relationship Id="rId25" Type="http://schemas.openxmlformats.org/officeDocument/2006/relationships/tags" Target="../tags/tag34.xml"/><Relationship Id="rId46" Type="http://schemas.openxmlformats.org/officeDocument/2006/relationships/tags" Target="../tags/tag55.xml"/><Relationship Id="rId67" Type="http://schemas.openxmlformats.org/officeDocument/2006/relationships/tags" Target="../tags/tag76.xml"/><Relationship Id="rId116" Type="http://schemas.openxmlformats.org/officeDocument/2006/relationships/tags" Target="../tags/tag125.xml"/><Relationship Id="rId137" Type="http://schemas.openxmlformats.org/officeDocument/2006/relationships/tags" Target="../tags/tag146.xml"/><Relationship Id="rId158"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dirty="0" err="1"/>
              <a:t>TAU’s</a:t>
            </a:r>
            <a:r>
              <a:rPr lang="da-DK" dirty="0"/>
              <a:t> arbejdsprogram</a:t>
            </a:r>
          </a:p>
          <a:p>
            <a:endParaRPr lang="da-DK" sz="1050" dirty="0"/>
          </a:p>
          <a:p>
            <a:r>
              <a:rPr lang="da-DK" sz="1050" dirty="0"/>
              <a:t>Version </a:t>
            </a:r>
            <a:r>
              <a:rPr lang="da-DK" sz="1050" dirty="0" smtClean="0"/>
              <a:t>1.2</a:t>
            </a:r>
            <a:endParaRPr lang="da-DK" sz="1050" dirty="0"/>
          </a:p>
        </p:txBody>
      </p:sp>
      <p:sp>
        <p:nvSpPr>
          <p:cNvPr id="5" name="Tekstfelt 4">
            <a:extLst>
              <a:ext uri="{FF2B5EF4-FFF2-40B4-BE49-F238E27FC236}">
                <a16:creationId xmlns:a16="http://schemas.microsoft.com/office/drawing/2014/main" id="{DD98AEE2-6ECA-418F-BB4C-2CFCE6FB27A9}"/>
              </a:ext>
            </a:extLst>
          </p:cNvPr>
          <p:cNvSpPr txBox="1"/>
          <p:nvPr/>
        </p:nvSpPr>
        <p:spPr>
          <a:xfrm>
            <a:off x="7387282" y="152508"/>
            <a:ext cx="1728192" cy="520742"/>
          </a:xfrm>
          <a:prstGeom prst="rect">
            <a:avLst/>
          </a:prstGeom>
          <a:solidFill>
            <a:srgbClr val="009CAC"/>
          </a:solidFill>
          <a:effectLst>
            <a:softEdge rad="12700"/>
          </a:effectLst>
        </p:spPr>
        <p:txBody>
          <a:bodyPr wrap="square" rtlCol="0">
            <a:spAutoFit/>
          </a:bodyPr>
          <a:lstStyle/>
          <a:p>
            <a:endParaRPr lang="da-DK" dirty="0"/>
          </a:p>
        </p:txBody>
      </p:sp>
      <p:sp>
        <p:nvSpPr>
          <p:cNvPr id="8" name="Tekstfelt 7">
            <a:extLst>
              <a:ext uri="{FF2B5EF4-FFF2-40B4-BE49-F238E27FC236}">
                <a16:creationId xmlns:a16="http://schemas.microsoft.com/office/drawing/2014/main" id="{E5BE8124-957E-4D57-94A5-9DA88D0CE46E}"/>
              </a:ext>
            </a:extLst>
          </p:cNvPr>
          <p:cNvSpPr txBox="1"/>
          <p:nvPr/>
        </p:nvSpPr>
        <p:spPr>
          <a:xfrm>
            <a:off x="7949903" y="274379"/>
            <a:ext cx="1205673" cy="184666"/>
          </a:xfrm>
          <a:prstGeom prst="rect">
            <a:avLst/>
          </a:prstGeom>
          <a:noFill/>
        </p:spPr>
        <p:txBody>
          <a:bodyPr wrap="square" rtlCol="0">
            <a:spAutoFit/>
          </a:bodyPr>
          <a:lstStyle/>
          <a:p>
            <a:r>
              <a:rPr lang="da-DK" sz="600" b="1" dirty="0">
                <a:solidFill>
                  <a:schemeClr val="bg1"/>
                </a:solidFill>
              </a:rPr>
              <a:t>Klimadatastyrelsen</a:t>
            </a:r>
          </a:p>
        </p:txBody>
      </p:sp>
      <p:pic>
        <p:nvPicPr>
          <p:cNvPr id="7" name="Picture 2" descr="Klima, Energi- og Forsyningsministeriet">
            <a:extLst>
              <a:ext uri="{FF2B5EF4-FFF2-40B4-BE49-F238E27FC236}">
                <a16:creationId xmlns:a16="http://schemas.microsoft.com/office/drawing/2014/main" id="{19C302A3-6487-4778-A4EC-829A3CAEFA39}"/>
              </a:ext>
            </a:extLst>
          </p:cNvPr>
          <p:cNvPicPr>
            <a:picLocks noChangeAspect="1" noChangeArrowheads="1"/>
          </p:cNvPicPr>
          <p:nvPr/>
        </p:nvPicPr>
        <p:blipFill rotWithShape="1">
          <a:blip r:embed="rId2" cstate="hqprint">
            <a:extLst>
              <a:ext uri="{28A0092B-C50C-407E-A947-70E740481C1C}">
                <a14:useLocalDpi xmlns:a14="http://schemas.microsoft.com/office/drawing/2010/main" val="0"/>
              </a:ext>
            </a:extLst>
          </a:blip>
          <a:srcRect/>
          <a:stretch/>
        </p:blipFill>
        <p:spPr bwMode="auto">
          <a:xfrm>
            <a:off x="7524328" y="175365"/>
            <a:ext cx="546877" cy="47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102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7"/>
          </p:nvPr>
        </p:nvSpPr>
        <p:spPr/>
        <p:txBody>
          <a:bodyPr/>
          <a:lstStyle/>
          <a:p>
            <a:fld id="{D6C43E05-5416-43CC-9354-A0F970D8A001}" type="datetime2">
              <a:rPr lang="da-DK" smtClean="0"/>
              <a:pPr/>
              <a:t>1. april 2025</a:t>
            </a:fld>
            <a:endParaRPr lang="da-DK" dirty="0"/>
          </a:p>
        </p:txBody>
      </p:sp>
      <p:sp>
        <p:nvSpPr>
          <p:cNvPr id="3" name="Pladsholder til slidenummer 2"/>
          <p:cNvSpPr>
            <a:spLocks noGrp="1"/>
          </p:cNvSpPr>
          <p:nvPr>
            <p:ph type="sldNum" sz="quarter" idx="18"/>
          </p:nvPr>
        </p:nvSpPr>
        <p:spPr/>
        <p:txBody>
          <a:bodyPr/>
          <a:lstStyle/>
          <a:p>
            <a:r>
              <a:rPr lang="da-DK"/>
              <a:t>Side </a:t>
            </a:r>
            <a:fld id="{8E044AEF-F590-47CE-BE8F-5C241A59BA2A}" type="slidenum">
              <a:rPr lang="da-DK" smtClean="0"/>
              <a:pPr/>
              <a:t>10</a:t>
            </a:fld>
            <a:endParaRPr lang="da-DK" dirty="0"/>
          </a:p>
        </p:txBody>
      </p:sp>
      <p:sp>
        <p:nvSpPr>
          <p:cNvPr id="4" name="Pladsholder til tekst 3"/>
          <p:cNvSpPr>
            <a:spLocks noGrp="1"/>
          </p:cNvSpPr>
          <p:nvPr>
            <p:ph type="body" sz="quarter" idx="21"/>
          </p:nvPr>
        </p:nvSpPr>
        <p:spPr/>
        <p:txBody>
          <a:bodyPr/>
          <a:lstStyle/>
          <a:p>
            <a:r>
              <a:rPr lang="da-DK" dirty="0"/>
              <a:t>Baggrund ift. </a:t>
            </a:r>
            <a:r>
              <a:rPr lang="da-DK" dirty="0" err="1"/>
              <a:t>TAU’s</a:t>
            </a:r>
            <a:r>
              <a:rPr lang="da-DK" dirty="0"/>
              <a:t> arbejdsprogram</a:t>
            </a:r>
          </a:p>
        </p:txBody>
      </p:sp>
      <p:sp>
        <p:nvSpPr>
          <p:cNvPr id="5" name="Pladsholder til tekst 4"/>
          <p:cNvSpPr>
            <a:spLocks noGrp="1"/>
          </p:cNvSpPr>
          <p:nvPr>
            <p:ph type="body" sz="quarter" idx="14"/>
          </p:nvPr>
        </p:nvSpPr>
        <p:spPr>
          <a:xfrm>
            <a:off x="251520" y="915566"/>
            <a:ext cx="8064896" cy="3419999"/>
          </a:xfrm>
        </p:spPr>
        <p:txBody>
          <a:bodyPr/>
          <a:lstStyle/>
          <a:p>
            <a:r>
              <a:rPr lang="da-DK" sz="1000" dirty="0"/>
              <a:t>Partnerskab skal producere 3 generelle typer af leverancer: 1) Anbefalinger til regeringen, 2) Frivillige tiltag og 3) Pilot og testprojekter. Typerne dækker over følgende konkrete leverancetyper (bemærk, at der kan tilføjes flere typer, i løbet af programmet): </a:t>
            </a:r>
          </a:p>
          <a:p>
            <a:pPr marL="228600" indent="-228600">
              <a:buAutoNum type="arabicParenR"/>
            </a:pPr>
            <a:r>
              <a:rPr lang="da-DK" sz="900" b="1" i="1" dirty="0"/>
              <a:t>Anbefaling (til regeringen),</a:t>
            </a:r>
            <a:r>
              <a:rPr lang="da-DK" sz="900" i="1" dirty="0"/>
              <a:t> der forudsætter politisk stillingtagen, fx til regulering om frisættelse af øvrig relevant </a:t>
            </a:r>
            <a:r>
              <a:rPr lang="da-DK" sz="900" i="1" dirty="0" err="1"/>
              <a:t>eldata</a:t>
            </a:r>
            <a:r>
              <a:rPr lang="da-DK" sz="900" i="1" dirty="0"/>
              <a:t> (udover forbrugs- og produktionsdata) i regi af elforsyningsloven. Anbefalingerne bør have karakter af beslutningsoplæg og indeholde de konkrete tiltag, der skal til for at opnå det ønskede resultat inkl. opstilling af forskellige scenarier, detaljerede forslag til evt. ændring af reguleringen, økonomiske konsekvensberegninger, beskrivelse af konsekvenserne for dataøkosystemet osv. </a:t>
            </a:r>
          </a:p>
          <a:p>
            <a:pPr marL="228600" indent="-228600">
              <a:buAutoNum type="arabicParenR"/>
            </a:pPr>
            <a:r>
              <a:rPr lang="da-DK" sz="900" b="1" i="1" dirty="0"/>
              <a:t>(Branche-)standard</a:t>
            </a:r>
            <a:r>
              <a:rPr lang="da-DK" sz="900" i="1" dirty="0"/>
              <a:t>, fx for </a:t>
            </a:r>
            <a:r>
              <a:rPr lang="da-DK" sz="900" i="1" dirty="0" err="1"/>
              <a:t>fsva</a:t>
            </a:r>
            <a:r>
              <a:rPr lang="da-DK" sz="900" i="1" dirty="0"/>
              <a:t>. dataformat- og kvalitet, tidsopløsning og opdateringsfrekvens, adgangsmetode vedr. fjernvarmeforbrugsdata</a:t>
            </a:r>
          </a:p>
          <a:p>
            <a:pPr marL="228600" indent="-228600">
              <a:buAutoNum type="arabicParenR"/>
            </a:pPr>
            <a:r>
              <a:rPr lang="da-DK" sz="900" b="1" i="1" dirty="0"/>
              <a:t>God praksis</a:t>
            </a:r>
            <a:r>
              <a:rPr lang="da-DK" sz="900" i="1" dirty="0"/>
              <a:t> (</a:t>
            </a:r>
            <a:r>
              <a:rPr lang="da-DK" sz="900" i="1" dirty="0" err="1"/>
              <a:t>best</a:t>
            </a:r>
            <a:r>
              <a:rPr lang="da-DK" sz="900" i="1" dirty="0"/>
              <a:t> </a:t>
            </a:r>
            <a:r>
              <a:rPr lang="da-DK" sz="900" i="1" dirty="0" err="1"/>
              <a:t>practice</a:t>
            </a:r>
            <a:r>
              <a:rPr lang="da-DK" sz="900" i="1" dirty="0"/>
              <a:t>), fx eksempler på hvordan digitaliseringstiltag kan bidrage til en mere effektiv drift i elsektoren </a:t>
            </a:r>
          </a:p>
          <a:p>
            <a:pPr marL="228600" indent="-228600">
              <a:buAutoNum type="arabicParenR"/>
            </a:pPr>
            <a:r>
              <a:rPr lang="da-DK" sz="900" b="1" i="1" dirty="0"/>
              <a:t>Retningslinjer</a:t>
            </a:r>
            <a:r>
              <a:rPr lang="da-DK" sz="900" i="1" dirty="0"/>
              <a:t>, fx fælles retningslinjer for dataformater inkl. metadata i partnerskabet eller for </a:t>
            </a:r>
            <a:r>
              <a:rPr lang="da-DK" sz="900" i="1" dirty="0" err="1"/>
              <a:t>API’er</a:t>
            </a:r>
            <a:r>
              <a:rPr lang="da-DK" sz="900" i="1" dirty="0"/>
              <a:t> til udveksling af forbrugsdata (protokol for udveksling af data med samme sprog)</a:t>
            </a:r>
          </a:p>
          <a:p>
            <a:pPr marL="228600" indent="-228600">
              <a:buAutoNum type="arabicParenR"/>
            </a:pPr>
            <a:r>
              <a:rPr lang="da-DK" sz="900" b="1" i="1" dirty="0"/>
              <a:t>Vejledning,</a:t>
            </a:r>
            <a:r>
              <a:rPr lang="da-DK" sz="900" i="1" dirty="0"/>
              <a:t> fra myndighedsside, fx ift. gældende regler for fjernvarmeselskabers finansiering af data- og digitaliseringsaktiviteter</a:t>
            </a:r>
          </a:p>
          <a:p>
            <a:pPr marL="228600" indent="-228600">
              <a:buAutoNum type="arabicParenR"/>
            </a:pPr>
            <a:r>
              <a:rPr lang="da-DK" sz="900" b="1" i="1" dirty="0"/>
              <a:t>Rådgivning, </a:t>
            </a:r>
            <a:r>
              <a:rPr lang="da-DK" sz="900" i="1" dirty="0" err="1"/>
              <a:t>Mhp</a:t>
            </a:r>
            <a:r>
              <a:rPr lang="da-DK" sz="900" i="1" dirty="0"/>
              <a:t>. at skabe sammenhæng og ensartethed i programmet, specifikt vedrørende fællesoffentlige arkitekturprincipper, og mere generelt eksempelvis ift. GDPR</a:t>
            </a:r>
            <a:r>
              <a:rPr lang="da-DK" sz="900" b="1" i="1" dirty="0"/>
              <a:t>.</a:t>
            </a:r>
          </a:p>
          <a:p>
            <a:pPr marL="228600" indent="-228600">
              <a:buAutoNum type="arabicParenR"/>
            </a:pPr>
            <a:r>
              <a:rPr lang="da-DK" sz="900" b="1" i="1" dirty="0"/>
              <a:t>Understøttelse</a:t>
            </a:r>
            <a:r>
              <a:rPr lang="da-DK" sz="900" i="1" dirty="0"/>
              <a:t>, af processer og fora, fx i et europæisk arbejde vedr. kommunikationsprotokoller og standarder for tovejsladning</a:t>
            </a:r>
          </a:p>
          <a:p>
            <a:pPr marL="228600" indent="-228600">
              <a:buAutoNum type="arabicParenR"/>
            </a:pPr>
            <a:r>
              <a:rPr lang="da-DK" sz="900" b="1" i="1" dirty="0"/>
              <a:t>Analyse//redegørelse</a:t>
            </a:r>
            <a:r>
              <a:rPr lang="da-DK" sz="900" i="1" dirty="0"/>
              <a:t>, for at styrke </a:t>
            </a:r>
            <a:r>
              <a:rPr lang="da-DK" sz="900" i="1" dirty="0" err="1"/>
              <a:t>vidensgrundlaget</a:t>
            </a:r>
            <a:r>
              <a:rPr lang="da-DK" sz="900" i="1" dirty="0"/>
              <a:t> for senere (potentielle) FDP-leverancer, fx analyse af hvordan digitaliseringstiltag kan bidrage til en mere effektiv drift i fjernvarmesektoren, udarbejdelse af business cases, mm. Analyserne/</a:t>
            </a:r>
            <a:r>
              <a:rPr lang="da-DK" sz="900" b="1" i="1" dirty="0"/>
              <a:t>/redegørelser</a:t>
            </a:r>
            <a:r>
              <a:rPr lang="da-DK" sz="900" i="1" dirty="0"/>
              <a:t> kan fx pege på, at der er grundlag for at udarbejde en eller flere konkrete anbefalings-leverance. </a:t>
            </a:r>
          </a:p>
          <a:p>
            <a:pPr marL="228600" indent="-228600">
              <a:buAutoNum type="arabicParenR"/>
            </a:pPr>
            <a:r>
              <a:rPr lang="da-DK" sz="900" b="1" i="1" dirty="0"/>
              <a:t>Pilot- eller testprojekt</a:t>
            </a:r>
            <a:r>
              <a:rPr lang="da-DK" sz="900" i="1" dirty="0"/>
              <a:t>, som kan understøtte opfyldelsen af konkrete målsætninger og/eller andre leverancer. Resultaterne af disse kan fx føre til, at der udarbejdes anbefalings-leverancer.</a:t>
            </a:r>
          </a:p>
          <a:p>
            <a:endParaRPr lang="da-DK" dirty="0">
              <a:solidFill>
                <a:schemeClr val="accent3"/>
              </a:solidFill>
            </a:endParaRPr>
          </a:p>
          <a:p>
            <a:endParaRPr lang="da-DK" dirty="0">
              <a:solidFill>
                <a:schemeClr val="accent3"/>
              </a:solidFill>
            </a:endParaRPr>
          </a:p>
          <a:p>
            <a:r>
              <a:rPr lang="da-DK" dirty="0"/>
              <a:t> </a:t>
            </a:r>
          </a:p>
          <a:p>
            <a:endParaRPr lang="da-DK" dirty="0"/>
          </a:p>
        </p:txBody>
      </p:sp>
      <p:pic>
        <p:nvPicPr>
          <p:cNvPr id="6" name="Billede 5" descr="https://sdfe.sdfewebh-spf01p.prod.sitad.dk/Nyhedsarkiv/PublishingImages/Faglig/Klimadatastyrelsen.jpg">
            <a:extLst>
              <a:ext uri="{FF2B5EF4-FFF2-40B4-BE49-F238E27FC236}">
                <a16:creationId xmlns:a16="http://schemas.microsoft.com/office/drawing/2014/main" id="{4253EB7E-ADD9-4EC9-A47F-2750A63729D0}"/>
              </a:ext>
            </a:extLst>
          </p:cNvPr>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81129" y="4721280"/>
            <a:ext cx="1325568" cy="306042"/>
          </a:xfrm>
          <a:prstGeom prst="rect">
            <a:avLst/>
          </a:prstGeom>
          <a:noFill/>
          <a:ln>
            <a:noFill/>
          </a:ln>
        </p:spPr>
      </p:pic>
    </p:spTree>
    <p:extLst>
      <p:ext uri="{BB962C8B-B14F-4D97-AF65-F5344CB8AC3E}">
        <p14:creationId xmlns:p14="http://schemas.microsoft.com/office/powerpoint/2010/main" val="3574230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p:cNvSpPr>
            <a:spLocks noGrp="1"/>
          </p:cNvSpPr>
          <p:nvPr>
            <p:ph type="sldNum" sz="quarter" idx="18"/>
          </p:nvPr>
        </p:nvSpPr>
        <p:spPr/>
        <p:txBody>
          <a:bodyPr/>
          <a:lstStyle/>
          <a:p>
            <a:r>
              <a:rPr lang="da-DK"/>
              <a:t>Side </a:t>
            </a:r>
            <a:fld id="{8E044AEF-F590-47CE-BE8F-5C241A59BA2A}" type="slidenum">
              <a:rPr lang="da-DK" smtClean="0"/>
              <a:pPr/>
              <a:t>2</a:t>
            </a:fld>
            <a:endParaRPr lang="da-DK" dirty="0"/>
          </a:p>
        </p:txBody>
      </p:sp>
      <p:sp>
        <p:nvSpPr>
          <p:cNvPr id="4" name="Pladsholder til tekst 3"/>
          <p:cNvSpPr>
            <a:spLocks noGrp="1"/>
          </p:cNvSpPr>
          <p:nvPr>
            <p:ph type="body" sz="quarter" idx="21"/>
          </p:nvPr>
        </p:nvSpPr>
        <p:spPr>
          <a:xfrm>
            <a:off x="843913" y="386660"/>
            <a:ext cx="8100000" cy="626801"/>
          </a:xfrm>
        </p:spPr>
        <p:txBody>
          <a:bodyPr/>
          <a:lstStyle/>
          <a:p>
            <a:r>
              <a:rPr lang="da-DK" dirty="0" err="1"/>
              <a:t>TAU’s</a:t>
            </a:r>
            <a:r>
              <a:rPr lang="da-DK" dirty="0"/>
              <a:t> Forord til arbejdsprogram</a:t>
            </a:r>
          </a:p>
          <a:p>
            <a:r>
              <a:rPr lang="da-DK" sz="1500" dirty="0"/>
              <a:t>25. September 2024</a:t>
            </a:r>
          </a:p>
          <a:p>
            <a:endParaRPr lang="da-DK" dirty="0"/>
          </a:p>
        </p:txBody>
      </p:sp>
      <p:sp>
        <p:nvSpPr>
          <p:cNvPr id="5" name="Pladsholder til tekst 4"/>
          <p:cNvSpPr>
            <a:spLocks noGrp="1"/>
          </p:cNvSpPr>
          <p:nvPr>
            <p:ph type="body" sz="quarter" idx="14"/>
          </p:nvPr>
        </p:nvSpPr>
        <p:spPr>
          <a:xfrm>
            <a:off x="181129" y="937471"/>
            <a:ext cx="8460872" cy="3419999"/>
          </a:xfrm>
        </p:spPr>
        <p:txBody>
          <a:bodyPr/>
          <a:lstStyle/>
          <a:p>
            <a:r>
              <a:rPr lang="da-DK" sz="1200" dirty="0"/>
              <a:t>Hvis vi skal have en sammenhængende og grøn forsyningssektor, er det afgørende, at data kan deles og anvendes effektivt, både inden for de enkelte sektorer og på tværs af sektorgrænser. I TAU arbejder vi aktivt imod at skabe en forsyningssektor, hvor sammenhæng og samarbejde på tværs af alle sektorer er i fokus, hvilket er nødvendigt for at lykkes med den grønne omstilling. </a:t>
            </a:r>
            <a:r>
              <a:rPr lang="da-DK" sz="1200" dirty="0" err="1"/>
              <a:t>TAUs</a:t>
            </a:r>
            <a:r>
              <a:rPr lang="da-DK" sz="1200" dirty="0"/>
              <a:t> primære opgave er at sikre tværgående sammenhæng og ensartethed i FDP ved at understøtte en robust og integreret data- og datainfrastruktur på tværs af forsyningssektorerne. Derfor er </a:t>
            </a:r>
            <a:r>
              <a:rPr lang="da-DK" sz="1200" dirty="0" err="1"/>
              <a:t>TAUs</a:t>
            </a:r>
            <a:r>
              <a:rPr lang="da-DK" sz="1200" dirty="0"/>
              <a:t> indsats ikke kun afgørende for digitaliseringen af forsyningssektoren, men også for at sikre, at denne udvikling sker på en ensartet måde, der fremmer den tværgående sammenhæng i sektoren. I det indledende arbejde har TAU fokus på leverancer af grundlæggende karakter, der udspringer af FDP’s ”målsætninger og principper” og dermed understøtter det samlede arbejde i FDP. For at understøtte en konkret og hurtig værdiskabelse har TAU en </a:t>
            </a:r>
            <a:r>
              <a:rPr lang="da-DK" sz="1200" dirty="0" err="1"/>
              <a:t>use</a:t>
            </a:r>
            <a:r>
              <a:rPr lang="da-DK" sz="1200" dirty="0"/>
              <a:t> case-baseret tilgang. Der udarbejdes et </a:t>
            </a:r>
            <a:r>
              <a:rPr lang="da-DK" sz="1200" dirty="0" err="1"/>
              <a:t>use</a:t>
            </a:r>
            <a:r>
              <a:rPr lang="da-DK" sz="1200" dirty="0"/>
              <a:t> case-katalog med det formål at sikre afsæt i konkrete brugssituationer og rette fokus på konkrete løsninger og værdiskabelse. </a:t>
            </a:r>
          </a:p>
          <a:p>
            <a:r>
              <a:rPr lang="da-DK" sz="1200" dirty="0"/>
              <a:t>TAU har i regi af FDP ansvar for at skabe sammenhæng til den internationale/EU-dagsordenen og dermed at arbejdet i programmet - for såvel </a:t>
            </a:r>
            <a:r>
              <a:rPr lang="da-DK" sz="1200" dirty="0" err="1"/>
              <a:t>DUG’erne</a:t>
            </a:r>
            <a:r>
              <a:rPr lang="da-DK" sz="1200" dirty="0"/>
              <a:t> og TAU – skeler til de relevante internationale aktiviteter, herunder til eksisterende eller kommende EU-initiativer og retningslinjer samt den bredere EU-dagsorden.</a:t>
            </a:r>
          </a:p>
          <a:p>
            <a:r>
              <a:rPr lang="da-DK" sz="1200" dirty="0"/>
              <a:t>Såvel arbejdsprogrammet for TAU som </a:t>
            </a:r>
            <a:r>
              <a:rPr lang="da-DK" sz="1200" dirty="0" err="1"/>
              <a:t>use</a:t>
            </a:r>
            <a:r>
              <a:rPr lang="da-DK" sz="1200" dirty="0"/>
              <a:t> case-kataloget er dynamisk og tilpasses løbende som følge af samspillet med </a:t>
            </a:r>
            <a:r>
              <a:rPr lang="da-DK" sz="1200" dirty="0" err="1"/>
              <a:t>DUG’erne</a:t>
            </a:r>
            <a:r>
              <a:rPr lang="da-DK" sz="1200" dirty="0"/>
              <a:t> samt de opgaver, som FDP skal løse.</a:t>
            </a:r>
          </a:p>
          <a:p>
            <a:endParaRPr lang="da-DK" dirty="0"/>
          </a:p>
          <a:p>
            <a:endParaRPr lang="da-DK" i="1" dirty="0"/>
          </a:p>
        </p:txBody>
      </p:sp>
      <p:sp>
        <p:nvSpPr>
          <p:cNvPr id="7" name="Tekstfelt 6">
            <a:extLst>
              <a:ext uri="{FF2B5EF4-FFF2-40B4-BE49-F238E27FC236}">
                <a16:creationId xmlns:a16="http://schemas.microsoft.com/office/drawing/2014/main" id="{59F0C2FE-CF68-43A6-A2C6-796276CD4036}"/>
              </a:ext>
            </a:extLst>
          </p:cNvPr>
          <p:cNvSpPr txBox="1"/>
          <p:nvPr/>
        </p:nvSpPr>
        <p:spPr>
          <a:xfrm>
            <a:off x="181129" y="4594880"/>
            <a:ext cx="1044048" cy="469243"/>
          </a:xfrm>
          <a:prstGeom prst="rect">
            <a:avLst/>
          </a:prstGeom>
          <a:solidFill>
            <a:srgbClr val="FFFFFF"/>
          </a:solidFill>
        </p:spPr>
        <p:txBody>
          <a:bodyPr wrap="square" rtlCol="0">
            <a:spAutoFit/>
          </a:bodyPr>
          <a:lstStyle/>
          <a:p>
            <a:endParaRPr lang="da-DK" dirty="0"/>
          </a:p>
        </p:txBody>
      </p:sp>
      <p:pic>
        <p:nvPicPr>
          <p:cNvPr id="9" name="Billede 8" descr="https://sdfe.sdfewebh-spf01p.prod.sitad.dk/Nyhedsarkiv/PublishingImages/Faglig/Klimadatastyrelsen.jpg">
            <a:extLst>
              <a:ext uri="{FF2B5EF4-FFF2-40B4-BE49-F238E27FC236}">
                <a16:creationId xmlns:a16="http://schemas.microsoft.com/office/drawing/2014/main" id="{66E1A721-C249-4652-8661-050A77F1E396}"/>
              </a:ext>
            </a:extLst>
          </p:cNvPr>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81129" y="4721280"/>
            <a:ext cx="1325568" cy="306042"/>
          </a:xfrm>
          <a:prstGeom prst="rect">
            <a:avLst/>
          </a:prstGeom>
          <a:noFill/>
          <a:ln>
            <a:noFill/>
          </a:ln>
        </p:spPr>
      </p:pic>
    </p:spTree>
    <p:extLst>
      <p:ext uri="{BB962C8B-B14F-4D97-AF65-F5344CB8AC3E}">
        <p14:creationId xmlns:p14="http://schemas.microsoft.com/office/powerpoint/2010/main" val="127431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p:cNvSpPr>
            <a:spLocks noGrp="1"/>
          </p:cNvSpPr>
          <p:nvPr>
            <p:ph type="sldNum" sz="quarter" idx="18"/>
          </p:nvPr>
        </p:nvSpPr>
        <p:spPr/>
        <p:txBody>
          <a:bodyPr/>
          <a:lstStyle/>
          <a:p>
            <a:r>
              <a:rPr lang="da-DK"/>
              <a:t>Side </a:t>
            </a:r>
            <a:fld id="{8E044AEF-F590-47CE-BE8F-5C241A59BA2A}" type="slidenum">
              <a:rPr lang="da-DK" smtClean="0"/>
              <a:pPr/>
              <a:t>3</a:t>
            </a:fld>
            <a:endParaRPr lang="da-DK" dirty="0"/>
          </a:p>
        </p:txBody>
      </p:sp>
      <p:sp>
        <p:nvSpPr>
          <p:cNvPr id="4" name="Pladsholder til tekst 3"/>
          <p:cNvSpPr>
            <a:spLocks noGrp="1"/>
          </p:cNvSpPr>
          <p:nvPr>
            <p:ph type="body" sz="quarter" idx="21"/>
          </p:nvPr>
        </p:nvSpPr>
        <p:spPr>
          <a:xfrm>
            <a:off x="827584" y="235041"/>
            <a:ext cx="8100000" cy="626801"/>
          </a:xfrm>
        </p:spPr>
        <p:txBody>
          <a:bodyPr/>
          <a:lstStyle/>
          <a:p>
            <a:r>
              <a:rPr lang="da-DK" dirty="0" err="1"/>
              <a:t>TAU’s</a:t>
            </a:r>
            <a:r>
              <a:rPr lang="da-DK" dirty="0"/>
              <a:t> Forord </a:t>
            </a:r>
            <a:r>
              <a:rPr lang="da-DK"/>
              <a:t>til arbejdsprogram (fortsat)</a:t>
            </a:r>
            <a:endParaRPr lang="da-DK" dirty="0"/>
          </a:p>
        </p:txBody>
      </p:sp>
      <p:sp>
        <p:nvSpPr>
          <p:cNvPr id="5" name="Pladsholder til tekst 4"/>
          <p:cNvSpPr>
            <a:spLocks noGrp="1"/>
          </p:cNvSpPr>
          <p:nvPr>
            <p:ph type="body" sz="quarter" idx="14"/>
          </p:nvPr>
        </p:nvSpPr>
        <p:spPr>
          <a:xfrm>
            <a:off x="227391" y="953057"/>
            <a:ext cx="8460872" cy="3419999"/>
          </a:xfrm>
        </p:spPr>
        <p:txBody>
          <a:bodyPr/>
          <a:lstStyle/>
          <a:p>
            <a:r>
              <a:rPr lang="da-DK" sz="1200" dirty="0" err="1"/>
              <a:t>TAU's</a:t>
            </a:r>
            <a:r>
              <a:rPr lang="da-DK" sz="1200" dirty="0"/>
              <a:t> leverancer skal ses i tæt tilknytning til </a:t>
            </a:r>
            <a:r>
              <a:rPr lang="da-DK" sz="1200" dirty="0" err="1"/>
              <a:t>DUG'ernes</a:t>
            </a:r>
            <a:r>
              <a:rPr lang="da-DK" sz="1200" dirty="0"/>
              <a:t> arbejde. </a:t>
            </a:r>
            <a:r>
              <a:rPr lang="da-DK" sz="1200" dirty="0" err="1"/>
              <a:t>TAU's</a:t>
            </a:r>
            <a:r>
              <a:rPr lang="da-DK" sz="1200" dirty="0"/>
              <a:t> leverancer i efteråret 2024 er derfor </a:t>
            </a:r>
            <a:r>
              <a:rPr lang="da-DK" sz="1200" dirty="0" err="1"/>
              <a:t>scopet</a:t>
            </a:r>
            <a:r>
              <a:rPr lang="da-DK" sz="1200" dirty="0"/>
              <a:t> ud fra El-DUG leverance 1, 3 og 4, Varme-DUG leverance 3 og 6, samt de tilsvarende i Vand-DUG. Disse kan opdeles i tre temaer: adgang til forbrugsdata, produktions- og udledningsdata, samt øvrige data som fx data om </a:t>
            </a:r>
            <a:r>
              <a:rPr lang="da-DK" sz="1200" dirty="0" err="1"/>
              <a:t>nettopologi</a:t>
            </a:r>
            <a:r>
              <a:rPr lang="da-DK" sz="1200" dirty="0"/>
              <a:t> og </a:t>
            </a:r>
            <a:r>
              <a:rPr lang="da-DK" sz="1200" dirty="0" err="1"/>
              <a:t>netkapacitet</a:t>
            </a:r>
            <a:endParaRPr lang="da-DK" sz="1200" dirty="0"/>
          </a:p>
          <a:p>
            <a:r>
              <a:rPr lang="da-DK" sz="1200" dirty="0" err="1"/>
              <a:t>TAU's</a:t>
            </a:r>
            <a:r>
              <a:rPr lang="da-DK" sz="1200" dirty="0"/>
              <a:t> leverancer tager afsæt i en GAP-FIT tilgang, hvor afstanden mellem den ønskede fremtidige tilstand og den nuværende praksis afdækkes. Derfor er afdækning af krav og behov, med udgangspunkt i status quo i forsyningssektoren, et centralt fokusområde. Arbejdet udføres i tæt samarbejde med </a:t>
            </a:r>
            <a:r>
              <a:rPr lang="da-DK" sz="1200" dirty="0" err="1"/>
              <a:t>DUG'erne</a:t>
            </a:r>
            <a:r>
              <a:rPr lang="da-DK" sz="1200" dirty="0"/>
              <a:t>, hvor TAU har særligt fokus på at identificere tværgående afhængigheder. </a:t>
            </a:r>
            <a:r>
              <a:rPr lang="da-DK" sz="1200" dirty="0" err="1"/>
              <a:t>TAU’s</a:t>
            </a:r>
            <a:r>
              <a:rPr lang="da-DK" sz="1200" dirty="0"/>
              <a:t> rolle er således at definere, hvad der er nødvendigt for at sikre datafrisættelse og deling af data på tværs af forsyningssektoren.</a:t>
            </a:r>
          </a:p>
          <a:p>
            <a:r>
              <a:rPr lang="da-DK" sz="1200" dirty="0"/>
              <a:t>Analyserne munder ud i forslag til GAP-FIT, som vil danne grundlag for udarbejdelse af retningslinjer og anbefalinger til implementering. De enkelte spor behandles sekventielt, og rækkefølgen aftales ved starten af en leverance og koordineres med </a:t>
            </a:r>
            <a:r>
              <a:rPr lang="da-DK" sz="1200" dirty="0" err="1"/>
              <a:t>DUG'ernes</a:t>
            </a:r>
            <a:r>
              <a:rPr lang="da-DK" sz="1200" dirty="0"/>
              <a:t> processer.</a:t>
            </a:r>
          </a:p>
          <a:p>
            <a:r>
              <a:rPr lang="da-DK" sz="1200" dirty="0"/>
              <a:t>Det er vigtigt, at TAU og </a:t>
            </a:r>
            <a:r>
              <a:rPr lang="da-DK" sz="1200" dirty="0" err="1"/>
              <a:t>DUG'erne</a:t>
            </a:r>
            <a:r>
              <a:rPr lang="da-DK" sz="1200" dirty="0"/>
              <a:t> har et fælles billede af leverancernes indhold og de indbyrdes afhængigheder, inden opgaveløsningen påbegyndes, så vi sikrer et godt og udbytterigt samarbejde mellem TAU og </a:t>
            </a:r>
            <a:r>
              <a:rPr lang="da-DK" sz="1200" dirty="0" err="1"/>
              <a:t>DUG'erne</a:t>
            </a:r>
            <a:r>
              <a:rPr lang="da-DK" sz="1200" dirty="0"/>
              <a:t> i praksis. Leverancebeskrivelserne vil desuden finpudses i arbejdssporene ved opstart, hvilket f.eks. kan medføre et behov for dialog på tværs mellem TAU og </a:t>
            </a:r>
            <a:r>
              <a:rPr lang="da-DK" sz="1200" dirty="0" err="1"/>
              <a:t>DUG'erne</a:t>
            </a:r>
            <a:r>
              <a:rPr lang="da-DK" sz="1200" dirty="0"/>
              <a:t>. </a:t>
            </a:r>
          </a:p>
          <a:p>
            <a:endParaRPr lang="da-DK" dirty="0"/>
          </a:p>
        </p:txBody>
      </p:sp>
      <p:sp>
        <p:nvSpPr>
          <p:cNvPr id="7" name="Tekstfelt 6">
            <a:extLst>
              <a:ext uri="{FF2B5EF4-FFF2-40B4-BE49-F238E27FC236}">
                <a16:creationId xmlns:a16="http://schemas.microsoft.com/office/drawing/2014/main" id="{59F0C2FE-CF68-43A6-A2C6-796276CD4036}"/>
              </a:ext>
            </a:extLst>
          </p:cNvPr>
          <p:cNvSpPr txBox="1"/>
          <p:nvPr/>
        </p:nvSpPr>
        <p:spPr>
          <a:xfrm>
            <a:off x="181129" y="4594880"/>
            <a:ext cx="1044048" cy="469243"/>
          </a:xfrm>
          <a:prstGeom prst="rect">
            <a:avLst/>
          </a:prstGeom>
          <a:solidFill>
            <a:srgbClr val="FFFFFF"/>
          </a:solidFill>
        </p:spPr>
        <p:txBody>
          <a:bodyPr wrap="square" rtlCol="0">
            <a:spAutoFit/>
          </a:bodyPr>
          <a:lstStyle/>
          <a:p>
            <a:endParaRPr lang="da-DK" dirty="0"/>
          </a:p>
        </p:txBody>
      </p:sp>
      <p:pic>
        <p:nvPicPr>
          <p:cNvPr id="9" name="Billede 8" descr="https://sdfe.sdfewebh-spf01p.prod.sitad.dk/Nyhedsarkiv/PublishingImages/Faglig/Klimadatastyrelsen.jpg">
            <a:extLst>
              <a:ext uri="{FF2B5EF4-FFF2-40B4-BE49-F238E27FC236}">
                <a16:creationId xmlns:a16="http://schemas.microsoft.com/office/drawing/2014/main" id="{A6F712CE-6BC9-4A7F-BA14-82634EC2CE05}"/>
              </a:ext>
            </a:extLst>
          </p:cNvPr>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81129" y="4721280"/>
            <a:ext cx="1325568" cy="306042"/>
          </a:xfrm>
          <a:prstGeom prst="rect">
            <a:avLst/>
          </a:prstGeom>
          <a:noFill/>
          <a:ln>
            <a:noFill/>
          </a:ln>
        </p:spPr>
      </p:pic>
    </p:spTree>
    <p:extLst>
      <p:ext uri="{BB962C8B-B14F-4D97-AF65-F5344CB8AC3E}">
        <p14:creationId xmlns:p14="http://schemas.microsoft.com/office/powerpoint/2010/main" val="3671330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p:cNvSpPr>
            <a:spLocks noGrp="1"/>
          </p:cNvSpPr>
          <p:nvPr>
            <p:ph type="sldNum" sz="quarter" idx="17"/>
          </p:nvPr>
        </p:nvSpPr>
        <p:spPr/>
        <p:txBody>
          <a:bodyPr/>
          <a:lstStyle/>
          <a:p>
            <a:r>
              <a:rPr lang="da-DK"/>
              <a:t>Side </a:t>
            </a:r>
            <a:fld id="{8E044AEF-F590-47CE-BE8F-5C241A59BA2A}" type="slidenum">
              <a:rPr lang="da-DK" smtClean="0"/>
              <a:pPr/>
              <a:t>4</a:t>
            </a:fld>
            <a:endParaRPr lang="da-DK" dirty="0"/>
          </a:p>
        </p:txBody>
      </p:sp>
      <p:graphicFrame>
        <p:nvGraphicFramePr>
          <p:cNvPr id="6" name="Tabel 5"/>
          <p:cNvGraphicFramePr>
            <a:graphicFrameLocks noGrp="1"/>
          </p:cNvGraphicFramePr>
          <p:nvPr>
            <p:extLst>
              <p:ext uri="{D42A27DB-BD31-4B8C-83A1-F6EECF244321}">
                <p14:modId xmlns:p14="http://schemas.microsoft.com/office/powerpoint/2010/main" val="1254009187"/>
              </p:ext>
            </p:extLst>
          </p:nvPr>
        </p:nvGraphicFramePr>
        <p:xfrm>
          <a:off x="73944" y="464597"/>
          <a:ext cx="8764827" cy="4624461"/>
        </p:xfrm>
        <a:graphic>
          <a:graphicData uri="http://schemas.openxmlformats.org/drawingml/2006/table">
            <a:tbl>
              <a:tblPr firstRow="1" bandRow="1">
                <a:tableStyleId>{5C22544A-7EE6-4342-B048-85BDC9FD1C3A}</a:tableStyleId>
              </a:tblPr>
              <a:tblGrid>
                <a:gridCol w="2231047">
                  <a:extLst>
                    <a:ext uri="{9D8B030D-6E8A-4147-A177-3AD203B41FA5}">
                      <a16:colId xmlns:a16="http://schemas.microsoft.com/office/drawing/2014/main" val="1597883597"/>
                    </a:ext>
                  </a:extLst>
                </a:gridCol>
                <a:gridCol w="564631">
                  <a:extLst>
                    <a:ext uri="{9D8B030D-6E8A-4147-A177-3AD203B41FA5}">
                      <a16:colId xmlns:a16="http://schemas.microsoft.com/office/drawing/2014/main" val="606829951"/>
                    </a:ext>
                  </a:extLst>
                </a:gridCol>
                <a:gridCol w="680030">
                  <a:extLst>
                    <a:ext uri="{9D8B030D-6E8A-4147-A177-3AD203B41FA5}">
                      <a16:colId xmlns:a16="http://schemas.microsoft.com/office/drawing/2014/main" val="1191173933"/>
                    </a:ext>
                  </a:extLst>
                </a:gridCol>
                <a:gridCol w="758151">
                  <a:extLst>
                    <a:ext uri="{9D8B030D-6E8A-4147-A177-3AD203B41FA5}">
                      <a16:colId xmlns:a16="http://schemas.microsoft.com/office/drawing/2014/main" val="2738556525"/>
                    </a:ext>
                  </a:extLst>
                </a:gridCol>
                <a:gridCol w="1128293">
                  <a:extLst>
                    <a:ext uri="{9D8B030D-6E8A-4147-A177-3AD203B41FA5}">
                      <a16:colId xmlns:a16="http://schemas.microsoft.com/office/drawing/2014/main" val="4087329800"/>
                    </a:ext>
                  </a:extLst>
                </a:gridCol>
                <a:gridCol w="936104">
                  <a:extLst>
                    <a:ext uri="{9D8B030D-6E8A-4147-A177-3AD203B41FA5}">
                      <a16:colId xmlns:a16="http://schemas.microsoft.com/office/drawing/2014/main" val="1807219806"/>
                    </a:ext>
                  </a:extLst>
                </a:gridCol>
                <a:gridCol w="535340">
                  <a:extLst>
                    <a:ext uri="{9D8B030D-6E8A-4147-A177-3AD203B41FA5}">
                      <a16:colId xmlns:a16="http://schemas.microsoft.com/office/drawing/2014/main" val="77418318"/>
                    </a:ext>
                  </a:extLst>
                </a:gridCol>
                <a:gridCol w="1931231">
                  <a:extLst>
                    <a:ext uri="{9D8B030D-6E8A-4147-A177-3AD203B41FA5}">
                      <a16:colId xmlns:a16="http://schemas.microsoft.com/office/drawing/2014/main" val="624544613"/>
                    </a:ext>
                  </a:extLst>
                </a:gridCol>
              </a:tblGrid>
              <a:tr h="447420">
                <a:tc>
                  <a:txBody>
                    <a:bodyPr/>
                    <a:lstStyle/>
                    <a:p>
                      <a:r>
                        <a:rPr lang="da-DK" sz="900" dirty="0"/>
                        <a:t>TAU leverance (nr. og titel) </a:t>
                      </a:r>
                    </a:p>
                  </a:txBody>
                  <a:tcPr/>
                </a:tc>
                <a:tc>
                  <a:txBody>
                    <a:bodyPr/>
                    <a:lstStyle/>
                    <a:p>
                      <a:r>
                        <a:rPr lang="da-DK" sz="900" dirty="0"/>
                        <a:t>Status</a:t>
                      </a:r>
                      <a:endParaRPr lang="da-DK" sz="900" b="0" dirty="0"/>
                    </a:p>
                  </a:txBody>
                  <a:tcPr/>
                </a:tc>
                <a:tc>
                  <a:txBody>
                    <a:bodyPr/>
                    <a:lstStyle/>
                    <a:p>
                      <a:r>
                        <a:rPr lang="da-DK" sz="900" dirty="0" err="1"/>
                        <a:t>Påbe-gyndes</a:t>
                      </a:r>
                      <a:endParaRPr lang="da-DK" sz="900" dirty="0"/>
                    </a:p>
                  </a:txBody>
                  <a:tcPr/>
                </a:tc>
                <a:tc>
                  <a:txBody>
                    <a:bodyPr/>
                    <a:lstStyle/>
                    <a:p>
                      <a:r>
                        <a:rPr lang="da-DK" sz="900" dirty="0"/>
                        <a:t>Afsluttes</a:t>
                      </a:r>
                    </a:p>
                  </a:txBody>
                  <a:tcPr/>
                </a:tc>
                <a:tc>
                  <a:txBody>
                    <a:bodyPr/>
                    <a:lstStyle/>
                    <a:p>
                      <a:r>
                        <a:rPr lang="da-DK" sz="900" dirty="0"/>
                        <a:t>Tovholder </a:t>
                      </a:r>
                      <a:r>
                        <a:rPr lang="da-DK" sz="900" baseline="0" dirty="0"/>
                        <a:t>(</a:t>
                      </a:r>
                      <a:r>
                        <a:rPr lang="da-DK" sz="900" baseline="0" dirty="0" err="1"/>
                        <a:t>a</a:t>
                      </a:r>
                      <a:r>
                        <a:rPr lang="da-DK" sz="900" dirty="0" err="1"/>
                        <a:t>n-svarlig</a:t>
                      </a:r>
                      <a:r>
                        <a:rPr lang="da-DK" sz="900" dirty="0"/>
                        <a:t> aktør)</a:t>
                      </a:r>
                    </a:p>
                  </a:txBody>
                  <a:tcPr/>
                </a:tc>
                <a:tc>
                  <a:txBody>
                    <a:bodyPr/>
                    <a:lstStyle/>
                    <a:p>
                      <a:r>
                        <a:rPr lang="da-DK" sz="900" dirty="0"/>
                        <a:t>Arbejdsspor</a:t>
                      </a:r>
                    </a:p>
                  </a:txBody>
                  <a:tcPr/>
                </a:tc>
                <a:tc>
                  <a:txBody>
                    <a:bodyPr/>
                    <a:lstStyle/>
                    <a:p>
                      <a:r>
                        <a:rPr lang="da-DK" sz="900" dirty="0" err="1"/>
                        <a:t>Målsæt-ning</a:t>
                      </a:r>
                      <a:endParaRPr lang="da-DK" sz="900" dirty="0"/>
                    </a:p>
                  </a:txBody>
                  <a:tcPr/>
                </a:tc>
                <a:tc>
                  <a:txBody>
                    <a:bodyPr/>
                    <a:lstStyle/>
                    <a:p>
                      <a:r>
                        <a:rPr lang="da-DK" sz="900" dirty="0"/>
                        <a:t>Fremdrift</a:t>
                      </a:r>
                    </a:p>
                  </a:txBody>
                  <a:tcPr/>
                </a:tc>
                <a:extLst>
                  <a:ext uri="{0D108BD9-81ED-4DB2-BD59-A6C34878D82A}">
                    <a16:rowId xmlns:a16="http://schemas.microsoft.com/office/drawing/2014/main" val="3646691106"/>
                  </a:ext>
                </a:extLst>
              </a:tr>
              <a:tr h="1378341">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baseline="0" dirty="0">
                          <a:latin typeface="+mn-lt"/>
                        </a:rPr>
                        <a:t>1. </a:t>
                      </a:r>
                      <a:r>
                        <a:rPr lang="da-DK" sz="800" dirty="0">
                          <a:solidFill>
                            <a:schemeClr val="tx1"/>
                          </a:solidFill>
                          <a:latin typeface="+mn-lt"/>
                          <a:cs typeface="Calibri" panose="020F0502020204030204" pitchFamily="34" charset="0"/>
                        </a:rPr>
                        <a:t>Analyse af rammer for et dataøkosystem for forsyningsområdet</a:t>
                      </a:r>
                      <a:endParaRPr lang="da-DK" sz="800" b="1" dirty="0">
                        <a:solidFill>
                          <a:schemeClr val="tx1"/>
                        </a:solidFill>
                        <a:latin typeface="+mn-lt"/>
                        <a:cs typeface="Calibri" panose="020F0502020204030204" pitchFamily="34" charset="0"/>
                      </a:endParaRPr>
                    </a:p>
                  </a:txBody>
                  <a:tcPr/>
                </a:tc>
                <a:tc>
                  <a:txBody>
                    <a:bodyPr/>
                    <a:lstStyle/>
                    <a:p>
                      <a:endParaRPr lang="da-DK" sz="800" kern="1200" dirty="0">
                        <a:solidFill>
                          <a:schemeClr val="dk1"/>
                        </a:solidFill>
                        <a:latin typeface="+mn-lt"/>
                        <a:ea typeface="+mn-ea"/>
                        <a:cs typeface="+mn-cs"/>
                      </a:endParaRPr>
                    </a:p>
                  </a:txBody>
                  <a:tcPr>
                    <a:solidFill>
                      <a:srgbClr val="00B050"/>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dirty="0">
                          <a:latin typeface="+mn-lt"/>
                          <a:cs typeface="Calibri" panose="020F0502020204030204" pitchFamily="34" charset="0"/>
                        </a:rPr>
                        <a:t>Q4 2024</a:t>
                      </a:r>
                    </a:p>
                  </a:txBody>
                  <a:tcPr/>
                </a:tc>
                <a:tc>
                  <a:txBody>
                    <a:bodyPr/>
                    <a:lstStyle/>
                    <a:p>
                      <a:r>
                        <a:rPr lang="da-DK" sz="800" dirty="0">
                          <a:latin typeface="+mn-lt"/>
                          <a:cs typeface="Calibri" panose="020F0502020204030204" pitchFamily="34" charset="0"/>
                        </a:rPr>
                        <a:t>FFD-møde </a:t>
                      </a:r>
                      <a:br>
                        <a:rPr lang="da-DK" sz="800" dirty="0">
                          <a:latin typeface="+mn-lt"/>
                          <a:cs typeface="Calibri" panose="020F0502020204030204" pitchFamily="34" charset="0"/>
                        </a:rPr>
                      </a:br>
                      <a:r>
                        <a:rPr lang="da-DK" sz="800" dirty="0">
                          <a:latin typeface="+mn-lt"/>
                          <a:cs typeface="Calibri" panose="020F0502020204030204" pitchFamily="34" charset="0"/>
                        </a:rPr>
                        <a:t>(12. marts 2025)</a:t>
                      </a:r>
                    </a:p>
                  </a:txBody>
                  <a:tcPr/>
                </a:tc>
                <a:tc>
                  <a:txBody>
                    <a:bodyPr/>
                    <a:lstStyle/>
                    <a:p>
                      <a:r>
                        <a:rPr lang="da-DK" sz="800" dirty="0">
                          <a:latin typeface="+mn-lt"/>
                          <a:cs typeface="Calibri" panose="020F0502020204030204" pitchFamily="34" charset="0"/>
                        </a:rPr>
                        <a:t>Klimadatastyrelsen</a:t>
                      </a:r>
                    </a:p>
                  </a:txBody>
                  <a:tcPr/>
                </a:tc>
                <a:tc>
                  <a:txBody>
                    <a:bodyPr/>
                    <a:lstStyle/>
                    <a:p>
                      <a:r>
                        <a:rPr lang="da-DK" sz="800" dirty="0">
                          <a:latin typeface="+mn-lt"/>
                          <a:cs typeface="Calibri" panose="020F0502020204030204" pitchFamily="34" charset="0"/>
                        </a:rPr>
                        <a:t>Arbejdsspor 1 vedr. dataøkosystem og sektorkobling. </a:t>
                      </a:r>
                    </a:p>
                  </a:txBody>
                  <a:tcPr/>
                </a:tc>
                <a:tc>
                  <a:txBody>
                    <a:bodyPr/>
                    <a:lstStyle/>
                    <a:p>
                      <a:r>
                        <a:rPr lang="da-DK" sz="800" dirty="0">
                          <a:latin typeface="+mn-lt"/>
                          <a:cs typeface="Calibri" panose="020F0502020204030204" pitchFamily="34" charset="0"/>
                        </a:rPr>
                        <a:t>1</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dirty="0"/>
                        <a:t>Arbejdssporet har gennemført analysen og TAU godkendte denne på den 5. februar 2025. TAU har formuleret anbefalinger til det videre arbejde. </a:t>
                      </a:r>
                      <a:r>
                        <a:rPr lang="da-DK" sz="800" dirty="0">
                          <a:solidFill>
                            <a:schemeClr val="tx1"/>
                          </a:solidFill>
                        </a:rPr>
                        <a:t>Analyse og anbefalinger vil blive medsendt med afrapporteringen jf. bilag 4.3.1 og 4.3.2.</a:t>
                      </a:r>
                      <a:endParaRPr lang="da-DK" sz="800" dirty="0">
                        <a:solidFill>
                          <a:schemeClr val="tx1"/>
                        </a:solidFill>
                        <a:highlight>
                          <a:srgbClr val="FFFF00"/>
                        </a:highlight>
                      </a:endParaRPr>
                    </a:p>
                  </a:txBody>
                  <a:tcPr/>
                </a:tc>
                <a:extLst>
                  <a:ext uri="{0D108BD9-81ED-4DB2-BD59-A6C34878D82A}">
                    <a16:rowId xmlns:a16="http://schemas.microsoft.com/office/drawing/2014/main" val="1164482757"/>
                  </a:ext>
                </a:extLst>
              </a:tr>
              <a:tr h="1378341">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dirty="0">
                          <a:latin typeface="+mn-lt"/>
                        </a:rPr>
                        <a:t>2. </a:t>
                      </a:r>
                      <a:r>
                        <a:rPr lang="da-DK" sz="800" baseline="0" dirty="0">
                          <a:solidFill>
                            <a:schemeClr val="tx1"/>
                          </a:solidFill>
                          <a:latin typeface="+mn-lt"/>
                          <a:cs typeface="Calibri" panose="020F0502020204030204" pitchFamily="34" charset="0"/>
                        </a:rPr>
                        <a:t>Fælles retningslinjer for begreber og deres relationer</a:t>
                      </a:r>
                      <a:endParaRPr lang="da-DK" sz="800" dirty="0">
                        <a:solidFill>
                          <a:schemeClr val="tx1"/>
                        </a:solidFill>
                        <a:latin typeface="+mn-lt"/>
                        <a:cs typeface="Calibri" panose="020F0502020204030204" pitchFamily="34" charset="0"/>
                      </a:endParaRPr>
                    </a:p>
                  </a:txBody>
                  <a:tcPr/>
                </a:tc>
                <a:tc>
                  <a:txBody>
                    <a:bodyPr/>
                    <a:lstStyle/>
                    <a:p>
                      <a:endParaRPr lang="da-DK" sz="800" dirty="0">
                        <a:latin typeface="+mn-lt"/>
                      </a:endParaRPr>
                    </a:p>
                  </a:txBody>
                  <a:tcPr>
                    <a:solidFill>
                      <a:srgbClr val="00B050"/>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dirty="0">
                          <a:latin typeface="+mn-lt"/>
                          <a:cs typeface="Calibri" panose="020F0502020204030204" pitchFamily="34" charset="0"/>
                        </a:rPr>
                        <a:t>Q4 2024</a:t>
                      </a:r>
                    </a:p>
                  </a:txBody>
                  <a:tcPr/>
                </a:tc>
                <a:tc>
                  <a:txBody>
                    <a:bodyPr/>
                    <a:lstStyle/>
                    <a:p>
                      <a:r>
                        <a:rPr lang="da-DK" sz="800" dirty="0">
                          <a:latin typeface="+mn-lt"/>
                          <a:cs typeface="Calibri" panose="020F0502020204030204" pitchFamily="34" charset="0"/>
                        </a:rPr>
                        <a:t>FFD-møde</a:t>
                      </a:r>
                      <a:br>
                        <a:rPr lang="da-DK" sz="800" dirty="0">
                          <a:latin typeface="+mn-lt"/>
                          <a:cs typeface="Calibri" panose="020F0502020204030204" pitchFamily="34" charset="0"/>
                        </a:rPr>
                      </a:br>
                      <a:r>
                        <a:rPr lang="da-DK" sz="800" dirty="0">
                          <a:latin typeface="+mn-lt"/>
                          <a:cs typeface="Calibri" panose="020F0502020204030204" pitchFamily="34" charset="0"/>
                        </a:rPr>
                        <a:t>(28. maj 2025)</a:t>
                      </a:r>
                    </a:p>
                  </a:txBody>
                  <a:tcPr/>
                </a:tc>
                <a:tc>
                  <a:txBody>
                    <a:bodyPr/>
                    <a:lstStyle/>
                    <a:p>
                      <a:r>
                        <a:rPr lang="da-DK" sz="800" dirty="0">
                          <a:latin typeface="+mn-lt"/>
                          <a:cs typeface="Calibri" panose="020F0502020204030204" pitchFamily="34" charset="0"/>
                        </a:rPr>
                        <a:t>Klimadatastyrelsen</a:t>
                      </a:r>
                    </a:p>
                  </a:txBody>
                  <a:tcPr/>
                </a:tc>
                <a:tc>
                  <a:txBody>
                    <a:bodyPr/>
                    <a:lstStyle/>
                    <a:p>
                      <a:r>
                        <a:rPr lang="da-DK" sz="800" dirty="0">
                          <a:solidFill>
                            <a:schemeClr val="tx1"/>
                          </a:solidFill>
                          <a:latin typeface="+mn-lt"/>
                          <a:cs typeface="Calibri" panose="020F0502020204030204" pitchFamily="34" charset="0"/>
                        </a:rPr>
                        <a:t>Arbejdsspor 2 vedr. </a:t>
                      </a:r>
                      <a:r>
                        <a:rPr lang="da-DK" sz="800" dirty="0" err="1">
                          <a:solidFill>
                            <a:schemeClr val="tx1"/>
                          </a:solidFill>
                          <a:latin typeface="+mn-lt"/>
                          <a:cs typeface="Calibri" panose="020F0502020204030204" pitchFamily="34" charset="0"/>
                        </a:rPr>
                        <a:t>interoperabilitet</a:t>
                      </a:r>
                      <a:endParaRPr lang="da-DK" sz="800" dirty="0">
                        <a:solidFill>
                          <a:schemeClr val="tx1"/>
                        </a:solidFill>
                        <a:latin typeface="+mn-lt"/>
                        <a:cs typeface="Calibri" panose="020F0502020204030204" pitchFamily="34" charset="0"/>
                      </a:endParaRPr>
                    </a:p>
                  </a:txBody>
                  <a:tcPr/>
                </a:tc>
                <a:tc>
                  <a:txBody>
                    <a:bodyPr/>
                    <a:lstStyle/>
                    <a:p>
                      <a:r>
                        <a:rPr lang="da-DK" sz="800" dirty="0">
                          <a:latin typeface="+mn-lt"/>
                          <a:cs typeface="Calibri" panose="020F0502020204030204" pitchFamily="34" charset="0"/>
                        </a:rPr>
                        <a:t>2</a:t>
                      </a:r>
                    </a:p>
                  </a:txBody>
                  <a:tcPr/>
                </a:tc>
                <a:tc>
                  <a:txBody>
                    <a:bodyPr/>
                    <a:lstStyle/>
                    <a:p>
                      <a:r>
                        <a:rPr lang="da-DK" sz="800" dirty="0"/>
                        <a:t>Leverancen skal identificere og definere centrale forretningsmæssige og tekniske begreber for forbrugsdata på tværs af forsyningssektoren. Første fase omfatter levering af en grundmodel, der danner fundamentet for den videre begrebsmodellering i FDP. Arbejdet skrider planmæssigt frem, og der er igangsat proces for koordinering med </a:t>
                      </a:r>
                      <a:r>
                        <a:rPr lang="da-DK" sz="800" dirty="0" err="1"/>
                        <a:t>DUG’erne</a:t>
                      </a:r>
                      <a:r>
                        <a:rPr lang="da-DK" sz="800" dirty="0"/>
                        <a:t>. Leverancen skal behandles af TAU den 23. april 2025.</a:t>
                      </a:r>
                      <a:endParaRPr lang="da-DK" sz="800" dirty="0">
                        <a:solidFill>
                          <a:schemeClr val="tx1"/>
                        </a:solidFill>
                      </a:endParaRPr>
                    </a:p>
                  </a:txBody>
                  <a:tcPr/>
                </a:tc>
                <a:extLst>
                  <a:ext uri="{0D108BD9-81ED-4DB2-BD59-A6C34878D82A}">
                    <a16:rowId xmlns:a16="http://schemas.microsoft.com/office/drawing/2014/main" val="1663565517"/>
                  </a:ext>
                </a:extLst>
              </a:tr>
              <a:tr h="1121906">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kern="1200" dirty="0">
                          <a:solidFill>
                            <a:schemeClr val="dk1"/>
                          </a:solidFill>
                          <a:latin typeface="+mn-lt"/>
                          <a:ea typeface="+mn-ea"/>
                          <a:cs typeface="+mn-cs"/>
                        </a:rPr>
                        <a:t>3. </a:t>
                      </a:r>
                      <a:r>
                        <a:rPr lang="da-DK" sz="800" dirty="0">
                          <a:latin typeface="+mn-lt"/>
                          <a:cs typeface="Calibri" panose="020F0502020204030204" pitchFamily="34" charset="0"/>
                        </a:rPr>
                        <a:t>Fælles retningslinjer for dataformater og metadata for forbrugs- og produktionsdata</a:t>
                      </a:r>
                    </a:p>
                  </a:txBody>
                  <a:tcPr/>
                </a:tc>
                <a:tc>
                  <a:txBody>
                    <a:bodyPr/>
                    <a:lstStyle/>
                    <a:p>
                      <a:endParaRPr lang="da-DK" sz="800" kern="1200" dirty="0">
                        <a:solidFill>
                          <a:schemeClr val="dk1"/>
                        </a:solidFill>
                        <a:latin typeface="+mn-lt"/>
                        <a:ea typeface="+mn-ea"/>
                        <a:cs typeface="+mn-cs"/>
                      </a:endParaRPr>
                    </a:p>
                  </a:txBody>
                  <a:tcPr>
                    <a:solidFill>
                      <a:srgbClr val="00B050"/>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dirty="0">
                          <a:latin typeface="+mn-lt"/>
                          <a:cs typeface="Calibri" panose="020F0502020204030204" pitchFamily="34" charset="0"/>
                        </a:rPr>
                        <a:t>Q4 2024</a:t>
                      </a:r>
                    </a:p>
                  </a:txBody>
                  <a:tcPr/>
                </a:tc>
                <a:tc>
                  <a:txBody>
                    <a:bodyPr/>
                    <a:lstStyle/>
                    <a:p>
                      <a:r>
                        <a:rPr lang="da-DK" sz="800" dirty="0">
                          <a:latin typeface="+mn-lt"/>
                          <a:cs typeface="Calibri" panose="020F0502020204030204" pitchFamily="34" charset="0"/>
                        </a:rPr>
                        <a:t>FFD-møde </a:t>
                      </a:r>
                      <a:br>
                        <a:rPr lang="da-DK" sz="800" dirty="0">
                          <a:latin typeface="+mn-lt"/>
                          <a:cs typeface="Calibri" panose="020F0502020204030204" pitchFamily="34" charset="0"/>
                        </a:rPr>
                      </a:br>
                      <a:r>
                        <a:rPr lang="da-DK" sz="800" dirty="0">
                          <a:latin typeface="+mn-lt"/>
                          <a:cs typeface="Calibri" panose="020F0502020204030204" pitchFamily="34" charset="0"/>
                        </a:rPr>
                        <a:t>(25. september 2025)</a:t>
                      </a:r>
                    </a:p>
                  </a:txBody>
                  <a:tcPr/>
                </a:tc>
                <a:tc>
                  <a:txBody>
                    <a:bodyPr/>
                    <a:lstStyle/>
                    <a:p>
                      <a:r>
                        <a:rPr lang="da-DK" sz="800" dirty="0">
                          <a:latin typeface="+mn-lt"/>
                          <a:cs typeface="Calibri" panose="020F0502020204030204" pitchFamily="34" charset="0"/>
                        </a:rPr>
                        <a:t>Klimadatastyrelsen</a:t>
                      </a:r>
                    </a:p>
                  </a:txBody>
                  <a:tcPr/>
                </a:tc>
                <a:tc>
                  <a:txBody>
                    <a:bodyPr/>
                    <a:lstStyle/>
                    <a:p>
                      <a:r>
                        <a:rPr lang="da-DK" sz="800" dirty="0">
                          <a:solidFill>
                            <a:schemeClr val="tx1"/>
                          </a:solidFill>
                          <a:latin typeface="+mn-lt"/>
                          <a:cs typeface="Calibri" panose="020F0502020204030204" pitchFamily="34" charset="0"/>
                        </a:rPr>
                        <a:t>Arbejdsspor 2 vedr. </a:t>
                      </a:r>
                      <a:r>
                        <a:rPr lang="da-DK" sz="800" dirty="0" err="1">
                          <a:solidFill>
                            <a:schemeClr val="tx1"/>
                          </a:solidFill>
                          <a:latin typeface="+mn-lt"/>
                          <a:cs typeface="Calibri" panose="020F0502020204030204" pitchFamily="34" charset="0"/>
                        </a:rPr>
                        <a:t>interoperabilitet</a:t>
                      </a:r>
                      <a:endParaRPr lang="da-DK" sz="800" dirty="0">
                        <a:solidFill>
                          <a:schemeClr val="tx1"/>
                        </a:solidFill>
                        <a:latin typeface="+mn-lt"/>
                        <a:cs typeface="Calibri" panose="020F0502020204030204" pitchFamily="34" charset="0"/>
                      </a:endParaRPr>
                    </a:p>
                  </a:txBody>
                  <a:tcPr/>
                </a:tc>
                <a:tc>
                  <a:txBody>
                    <a:bodyPr/>
                    <a:lstStyle/>
                    <a:p>
                      <a:r>
                        <a:rPr lang="da-DK" sz="800" dirty="0">
                          <a:latin typeface="+mn-lt"/>
                          <a:cs typeface="Calibri" panose="020F0502020204030204" pitchFamily="34" charset="0"/>
                        </a:rPr>
                        <a:t>2</a:t>
                      </a:r>
                    </a:p>
                  </a:txBody>
                  <a:tcPr/>
                </a:tc>
                <a:tc>
                  <a:txBody>
                    <a:bodyPr/>
                    <a:lstStyle/>
                    <a:p>
                      <a:r>
                        <a:rPr lang="da-DK" sz="800" dirty="0"/>
                        <a:t>Arbejdssporet har igangsat en afdækning af as-is vedr. eksisterende brug af dataformater til dataudstilling samt registrering og udstilling af metadata i forsyningssektoren. Dette koordineres med </a:t>
                      </a:r>
                      <a:r>
                        <a:rPr lang="da-DK" sz="800" dirty="0" err="1"/>
                        <a:t>DUG’erne</a:t>
                      </a:r>
                      <a:r>
                        <a:rPr lang="da-DK" sz="800" dirty="0"/>
                        <a:t> – aktuelt </a:t>
                      </a:r>
                      <a:r>
                        <a:rPr lang="da-DK" sz="800" dirty="0" err="1"/>
                        <a:t>Varme-DUG’ens</a:t>
                      </a:r>
                      <a:r>
                        <a:rPr lang="da-DK" sz="800" dirty="0"/>
                        <a:t> afdækningsarbejde</a:t>
                      </a:r>
                      <a:br>
                        <a:rPr lang="da-DK" sz="800" dirty="0"/>
                      </a:br>
                      <a:r>
                        <a:rPr lang="da-DK" sz="800" dirty="0"/>
                        <a:t> </a:t>
                      </a:r>
                    </a:p>
                    <a:p>
                      <a:endParaRPr lang="da-DK" sz="800" dirty="0"/>
                    </a:p>
                  </a:txBody>
                  <a:tcPr/>
                </a:tc>
                <a:extLst>
                  <a:ext uri="{0D108BD9-81ED-4DB2-BD59-A6C34878D82A}">
                    <a16:rowId xmlns:a16="http://schemas.microsoft.com/office/drawing/2014/main" val="2923198947"/>
                  </a:ext>
                </a:extLst>
              </a:tr>
            </a:tbl>
          </a:graphicData>
        </a:graphic>
      </p:graphicFrame>
      <p:sp>
        <p:nvSpPr>
          <p:cNvPr id="8" name="Ellipse 7"/>
          <p:cNvSpPr/>
          <p:nvPr/>
        </p:nvSpPr>
        <p:spPr>
          <a:xfrm>
            <a:off x="2915816" y="180372"/>
            <a:ext cx="107816" cy="9291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p:cNvSpPr/>
          <p:nvPr/>
        </p:nvSpPr>
        <p:spPr>
          <a:xfrm>
            <a:off x="2915816" y="332772"/>
            <a:ext cx="107816" cy="9291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p:cNvSpPr/>
          <p:nvPr/>
        </p:nvSpPr>
        <p:spPr>
          <a:xfrm>
            <a:off x="1259632" y="326042"/>
            <a:ext cx="107816" cy="929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Tekstfelt 10"/>
          <p:cNvSpPr txBox="1"/>
          <p:nvPr/>
        </p:nvSpPr>
        <p:spPr>
          <a:xfrm>
            <a:off x="2977138" y="123478"/>
            <a:ext cx="1114408" cy="215444"/>
          </a:xfrm>
          <a:prstGeom prst="rect">
            <a:avLst/>
          </a:prstGeom>
          <a:noFill/>
        </p:spPr>
        <p:txBody>
          <a:bodyPr wrap="none" rtlCol="0">
            <a:spAutoFit/>
          </a:bodyPr>
          <a:lstStyle/>
          <a:p>
            <a:r>
              <a:rPr lang="da-DK" sz="800" dirty="0"/>
              <a:t>Leverance forsinket </a:t>
            </a:r>
          </a:p>
        </p:txBody>
      </p:sp>
      <p:sp>
        <p:nvSpPr>
          <p:cNvPr id="12" name="Tekstfelt 11"/>
          <p:cNvSpPr txBox="1"/>
          <p:nvPr/>
        </p:nvSpPr>
        <p:spPr>
          <a:xfrm>
            <a:off x="2971656" y="271056"/>
            <a:ext cx="1484702" cy="215444"/>
          </a:xfrm>
          <a:prstGeom prst="rect">
            <a:avLst/>
          </a:prstGeom>
          <a:noFill/>
        </p:spPr>
        <p:txBody>
          <a:bodyPr wrap="none" rtlCol="0">
            <a:spAutoFit/>
          </a:bodyPr>
          <a:lstStyle/>
          <a:p>
            <a:r>
              <a:rPr lang="da-DK" sz="800" dirty="0"/>
              <a:t>Leverance muligvis forsinket</a:t>
            </a:r>
          </a:p>
        </p:txBody>
      </p:sp>
      <p:sp>
        <p:nvSpPr>
          <p:cNvPr id="13" name="Tekstfelt 12"/>
          <p:cNvSpPr txBox="1"/>
          <p:nvPr/>
        </p:nvSpPr>
        <p:spPr>
          <a:xfrm>
            <a:off x="1316526" y="267494"/>
            <a:ext cx="1616148" cy="215444"/>
          </a:xfrm>
          <a:prstGeom prst="rect">
            <a:avLst/>
          </a:prstGeom>
          <a:noFill/>
        </p:spPr>
        <p:txBody>
          <a:bodyPr wrap="none" rtlCol="0">
            <a:spAutoFit/>
          </a:bodyPr>
          <a:lstStyle/>
          <a:p>
            <a:r>
              <a:rPr lang="da-DK" sz="800" dirty="0"/>
              <a:t>Leverance endnu ikke igangsat</a:t>
            </a:r>
          </a:p>
        </p:txBody>
      </p:sp>
      <p:sp>
        <p:nvSpPr>
          <p:cNvPr id="14" name="Ellipse 13"/>
          <p:cNvSpPr/>
          <p:nvPr/>
        </p:nvSpPr>
        <p:spPr>
          <a:xfrm>
            <a:off x="1259632" y="182606"/>
            <a:ext cx="107816" cy="9291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Tekstfelt 14"/>
          <p:cNvSpPr txBox="1"/>
          <p:nvPr/>
        </p:nvSpPr>
        <p:spPr>
          <a:xfrm>
            <a:off x="1316526" y="124058"/>
            <a:ext cx="1459054" cy="215444"/>
          </a:xfrm>
          <a:prstGeom prst="rect">
            <a:avLst/>
          </a:prstGeom>
          <a:noFill/>
        </p:spPr>
        <p:txBody>
          <a:bodyPr wrap="none" rtlCol="0">
            <a:spAutoFit/>
          </a:bodyPr>
          <a:lstStyle/>
          <a:p>
            <a:r>
              <a:rPr lang="da-DK" sz="800" dirty="0"/>
              <a:t>Leverance følger tidsplanen</a:t>
            </a:r>
          </a:p>
        </p:txBody>
      </p:sp>
    </p:spTree>
    <p:extLst>
      <p:ext uri="{BB962C8B-B14F-4D97-AF65-F5344CB8AC3E}">
        <p14:creationId xmlns:p14="http://schemas.microsoft.com/office/powerpoint/2010/main" val="45815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3"/>
          </p:nvPr>
        </p:nvSpPr>
        <p:spPr/>
        <p:txBody>
          <a:bodyPr/>
          <a:lstStyle/>
          <a:p>
            <a:fld id="{D6C43E05-5416-43CC-9354-A0F970D8A001}" type="datetime2">
              <a:rPr lang="da-DK" smtClean="0"/>
              <a:pPr/>
              <a:t>1. april 2025</a:t>
            </a:fld>
            <a:endParaRPr lang="da-DK" dirty="0"/>
          </a:p>
        </p:txBody>
      </p:sp>
      <p:sp>
        <p:nvSpPr>
          <p:cNvPr id="3" name="Pladsholder til slidenummer 2"/>
          <p:cNvSpPr>
            <a:spLocks noGrp="1"/>
          </p:cNvSpPr>
          <p:nvPr>
            <p:ph type="sldNum" sz="quarter" idx="17"/>
          </p:nvPr>
        </p:nvSpPr>
        <p:spPr/>
        <p:txBody>
          <a:bodyPr/>
          <a:lstStyle/>
          <a:p>
            <a:r>
              <a:rPr lang="da-DK"/>
              <a:t>Side </a:t>
            </a:r>
            <a:fld id="{8E044AEF-F590-47CE-BE8F-5C241A59BA2A}" type="slidenum">
              <a:rPr lang="da-DK" smtClean="0"/>
              <a:pPr/>
              <a:t>5</a:t>
            </a:fld>
            <a:endParaRPr lang="da-DK" dirty="0"/>
          </a:p>
        </p:txBody>
      </p:sp>
      <p:graphicFrame>
        <p:nvGraphicFramePr>
          <p:cNvPr id="6" name="Tabel 5"/>
          <p:cNvGraphicFramePr>
            <a:graphicFrameLocks noGrp="1"/>
          </p:cNvGraphicFramePr>
          <p:nvPr>
            <p:extLst>
              <p:ext uri="{D42A27DB-BD31-4B8C-83A1-F6EECF244321}">
                <p14:modId xmlns:p14="http://schemas.microsoft.com/office/powerpoint/2010/main" val="1607060092"/>
              </p:ext>
            </p:extLst>
          </p:nvPr>
        </p:nvGraphicFramePr>
        <p:xfrm>
          <a:off x="65003" y="1275606"/>
          <a:ext cx="9013993" cy="3201104"/>
        </p:xfrm>
        <a:graphic>
          <a:graphicData uri="http://schemas.openxmlformats.org/drawingml/2006/table">
            <a:tbl>
              <a:tblPr firstRow="1" bandRow="1">
                <a:tableStyleId>{5C22544A-7EE6-4342-B048-85BDC9FD1C3A}</a:tableStyleId>
              </a:tblPr>
              <a:tblGrid>
                <a:gridCol w="2294471">
                  <a:extLst>
                    <a:ext uri="{9D8B030D-6E8A-4147-A177-3AD203B41FA5}">
                      <a16:colId xmlns:a16="http://schemas.microsoft.com/office/drawing/2014/main" val="1597883597"/>
                    </a:ext>
                  </a:extLst>
                </a:gridCol>
                <a:gridCol w="580682">
                  <a:extLst>
                    <a:ext uri="{9D8B030D-6E8A-4147-A177-3AD203B41FA5}">
                      <a16:colId xmlns:a16="http://schemas.microsoft.com/office/drawing/2014/main" val="606829951"/>
                    </a:ext>
                  </a:extLst>
                </a:gridCol>
                <a:gridCol w="699362">
                  <a:extLst>
                    <a:ext uri="{9D8B030D-6E8A-4147-A177-3AD203B41FA5}">
                      <a16:colId xmlns:a16="http://schemas.microsoft.com/office/drawing/2014/main" val="1191173933"/>
                    </a:ext>
                  </a:extLst>
                </a:gridCol>
                <a:gridCol w="779703">
                  <a:extLst>
                    <a:ext uri="{9D8B030D-6E8A-4147-A177-3AD203B41FA5}">
                      <a16:colId xmlns:a16="http://schemas.microsoft.com/office/drawing/2014/main" val="2738556525"/>
                    </a:ext>
                  </a:extLst>
                </a:gridCol>
                <a:gridCol w="1069457">
                  <a:extLst>
                    <a:ext uri="{9D8B030D-6E8A-4147-A177-3AD203B41FA5}">
                      <a16:colId xmlns:a16="http://schemas.microsoft.com/office/drawing/2014/main" val="4087329800"/>
                    </a:ext>
                  </a:extLst>
                </a:gridCol>
                <a:gridCol w="948286">
                  <a:extLst>
                    <a:ext uri="{9D8B030D-6E8A-4147-A177-3AD203B41FA5}">
                      <a16:colId xmlns:a16="http://schemas.microsoft.com/office/drawing/2014/main" val="1807219806"/>
                    </a:ext>
                  </a:extLst>
                </a:gridCol>
                <a:gridCol w="655899">
                  <a:extLst>
                    <a:ext uri="{9D8B030D-6E8A-4147-A177-3AD203B41FA5}">
                      <a16:colId xmlns:a16="http://schemas.microsoft.com/office/drawing/2014/main" val="77418318"/>
                    </a:ext>
                  </a:extLst>
                </a:gridCol>
                <a:gridCol w="1986133">
                  <a:extLst>
                    <a:ext uri="{9D8B030D-6E8A-4147-A177-3AD203B41FA5}">
                      <a16:colId xmlns:a16="http://schemas.microsoft.com/office/drawing/2014/main" val="624544613"/>
                    </a:ext>
                  </a:extLst>
                </a:gridCol>
              </a:tblGrid>
              <a:tr h="366464">
                <a:tc>
                  <a:txBody>
                    <a:bodyPr/>
                    <a:lstStyle/>
                    <a:p>
                      <a:r>
                        <a:rPr lang="da-DK" sz="800" dirty="0"/>
                        <a:t>TAU leverance (nr. og titel) </a:t>
                      </a:r>
                    </a:p>
                  </a:txBody>
                  <a:tcPr/>
                </a:tc>
                <a:tc>
                  <a:txBody>
                    <a:bodyPr/>
                    <a:lstStyle/>
                    <a:p>
                      <a:r>
                        <a:rPr lang="da-DK" sz="800" dirty="0"/>
                        <a:t>Status</a:t>
                      </a:r>
                      <a:endParaRPr lang="da-DK" sz="800" b="0" dirty="0"/>
                    </a:p>
                  </a:txBody>
                  <a:tcPr/>
                </a:tc>
                <a:tc>
                  <a:txBody>
                    <a:bodyPr/>
                    <a:lstStyle/>
                    <a:p>
                      <a:r>
                        <a:rPr lang="da-DK" sz="800" dirty="0" err="1"/>
                        <a:t>Påbe-gyndes</a:t>
                      </a:r>
                      <a:endParaRPr lang="da-DK" sz="800" dirty="0"/>
                    </a:p>
                  </a:txBody>
                  <a:tcPr/>
                </a:tc>
                <a:tc>
                  <a:txBody>
                    <a:bodyPr/>
                    <a:lstStyle/>
                    <a:p>
                      <a:r>
                        <a:rPr lang="da-DK" sz="800" dirty="0"/>
                        <a:t>Afsluttes</a:t>
                      </a:r>
                    </a:p>
                  </a:txBody>
                  <a:tcPr/>
                </a:tc>
                <a:tc>
                  <a:txBody>
                    <a:bodyPr/>
                    <a:lstStyle/>
                    <a:p>
                      <a:r>
                        <a:rPr lang="da-DK" sz="800" dirty="0"/>
                        <a:t>Tovholder </a:t>
                      </a:r>
                      <a:r>
                        <a:rPr lang="da-DK" sz="800" baseline="0" dirty="0"/>
                        <a:t>(</a:t>
                      </a:r>
                      <a:r>
                        <a:rPr lang="da-DK" sz="800" baseline="0" dirty="0" err="1"/>
                        <a:t>a</a:t>
                      </a:r>
                      <a:r>
                        <a:rPr lang="da-DK" sz="800" dirty="0" err="1"/>
                        <a:t>n-svarlig</a:t>
                      </a:r>
                      <a:r>
                        <a:rPr lang="da-DK" sz="800" dirty="0"/>
                        <a:t> aktør)</a:t>
                      </a:r>
                    </a:p>
                  </a:txBody>
                  <a:tcPr/>
                </a:tc>
                <a:tc>
                  <a:txBody>
                    <a:bodyPr/>
                    <a:lstStyle/>
                    <a:p>
                      <a:r>
                        <a:rPr lang="da-DK" sz="800" dirty="0"/>
                        <a:t>Arbejdsspor</a:t>
                      </a:r>
                    </a:p>
                  </a:txBody>
                  <a:tcPr/>
                </a:tc>
                <a:tc>
                  <a:txBody>
                    <a:bodyPr/>
                    <a:lstStyle/>
                    <a:p>
                      <a:r>
                        <a:rPr lang="da-DK" sz="800" dirty="0" err="1"/>
                        <a:t>Målsæt-ning</a:t>
                      </a:r>
                      <a:endParaRPr lang="da-DK" sz="800" dirty="0"/>
                    </a:p>
                  </a:txBody>
                  <a:tcPr/>
                </a:tc>
                <a:tc>
                  <a:txBody>
                    <a:bodyPr/>
                    <a:lstStyle/>
                    <a:p>
                      <a:r>
                        <a:rPr lang="da-DK" sz="800" dirty="0"/>
                        <a:t>Fremdrift</a:t>
                      </a:r>
                    </a:p>
                  </a:txBody>
                  <a:tcPr/>
                </a:tc>
                <a:extLst>
                  <a:ext uri="{0D108BD9-81ED-4DB2-BD59-A6C34878D82A}">
                    <a16:rowId xmlns:a16="http://schemas.microsoft.com/office/drawing/2014/main" val="3646691106"/>
                  </a:ext>
                </a:extLst>
              </a:tr>
              <a:tr h="807746">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kern="1200" dirty="0">
                          <a:solidFill>
                            <a:schemeClr val="dk1"/>
                          </a:solidFill>
                          <a:latin typeface="+mn-lt"/>
                          <a:ea typeface="+mn-ea"/>
                          <a:cs typeface="+mn-cs"/>
                        </a:rPr>
                        <a:t>4. </a:t>
                      </a:r>
                      <a:r>
                        <a:rPr lang="da-DK" sz="800" dirty="0">
                          <a:latin typeface="+mn-lt"/>
                          <a:cs typeface="Calibri" panose="020F0502020204030204" pitchFamily="34" charset="0"/>
                        </a:rPr>
                        <a:t>Fælles retningslinjer vedr. datakvalitet og validering for forbrugs- og produktionsdata</a:t>
                      </a:r>
                    </a:p>
                  </a:txBody>
                  <a:tcPr/>
                </a:tc>
                <a:tc>
                  <a:txBody>
                    <a:bodyPr/>
                    <a:lstStyle/>
                    <a:p>
                      <a:endParaRPr lang="da-DK" sz="800" dirty="0">
                        <a:latin typeface="+mn-lt"/>
                      </a:endParaRPr>
                    </a:p>
                  </a:txBody>
                  <a:tcPr>
                    <a:solidFill>
                      <a:srgbClr val="00B050"/>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dirty="0">
                          <a:latin typeface="+mn-lt"/>
                          <a:cs typeface="Calibri" panose="020F0502020204030204" pitchFamily="34" charset="0"/>
                        </a:rPr>
                        <a:t>Q4 2024</a:t>
                      </a:r>
                    </a:p>
                  </a:txBody>
                  <a:tcPr/>
                </a:tc>
                <a:tc>
                  <a:txBody>
                    <a:bodyPr/>
                    <a:lstStyle/>
                    <a:p>
                      <a:r>
                        <a:rPr lang="da-DK" sz="800" dirty="0">
                          <a:latin typeface="+mn-lt"/>
                          <a:cs typeface="Calibri" panose="020F0502020204030204" pitchFamily="34" charset="0"/>
                        </a:rPr>
                        <a:t>FFD-møde </a:t>
                      </a:r>
                      <a:br>
                        <a:rPr lang="da-DK" sz="800" dirty="0">
                          <a:latin typeface="+mn-lt"/>
                          <a:cs typeface="Calibri" panose="020F0502020204030204" pitchFamily="34" charset="0"/>
                        </a:rPr>
                      </a:br>
                      <a:r>
                        <a:rPr lang="da-DK" sz="800" dirty="0">
                          <a:latin typeface="+mn-lt"/>
                          <a:cs typeface="Calibri" panose="020F0502020204030204" pitchFamily="34" charset="0"/>
                        </a:rPr>
                        <a:t>(25. september 2025)</a:t>
                      </a:r>
                    </a:p>
                  </a:txBody>
                  <a:tcPr/>
                </a:tc>
                <a:tc>
                  <a:txBody>
                    <a:bodyPr/>
                    <a:lstStyle/>
                    <a:p>
                      <a:r>
                        <a:rPr lang="da-DK" sz="800" dirty="0">
                          <a:latin typeface="+mn-lt"/>
                          <a:cs typeface="Calibri" panose="020F0502020204030204" pitchFamily="34" charset="0"/>
                        </a:rPr>
                        <a:t>Klimadatastyrelsen</a:t>
                      </a:r>
                    </a:p>
                  </a:txBody>
                  <a:tcPr/>
                </a:tc>
                <a:tc>
                  <a:txBody>
                    <a:bodyPr/>
                    <a:lstStyle/>
                    <a:p>
                      <a:r>
                        <a:rPr lang="da-DK" sz="800" dirty="0">
                          <a:solidFill>
                            <a:schemeClr val="tx1"/>
                          </a:solidFill>
                          <a:latin typeface="+mn-lt"/>
                          <a:cs typeface="Calibri" panose="020F0502020204030204" pitchFamily="34" charset="0"/>
                        </a:rPr>
                        <a:t>Arbejdsspor 2 vedr. </a:t>
                      </a:r>
                      <a:r>
                        <a:rPr lang="da-DK" sz="800" dirty="0" err="1">
                          <a:solidFill>
                            <a:schemeClr val="tx1"/>
                          </a:solidFill>
                          <a:latin typeface="+mn-lt"/>
                          <a:cs typeface="Calibri" panose="020F0502020204030204" pitchFamily="34" charset="0"/>
                        </a:rPr>
                        <a:t>interoperabilitet</a:t>
                      </a:r>
                      <a:endParaRPr lang="da-DK" sz="800" dirty="0">
                        <a:solidFill>
                          <a:schemeClr val="tx1"/>
                        </a:solidFill>
                        <a:latin typeface="+mn-lt"/>
                        <a:cs typeface="Calibri" panose="020F0502020204030204" pitchFamily="34" charset="0"/>
                      </a:endParaRPr>
                    </a:p>
                  </a:txBody>
                  <a:tcPr/>
                </a:tc>
                <a:tc>
                  <a:txBody>
                    <a:bodyPr/>
                    <a:lstStyle/>
                    <a:p>
                      <a:r>
                        <a:rPr lang="da-DK" sz="800" dirty="0">
                          <a:latin typeface="+mn-lt"/>
                          <a:cs typeface="Calibri" panose="020F0502020204030204" pitchFamily="34" charset="0"/>
                        </a:rPr>
                        <a:t>2</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dirty="0"/>
                        <a:t>Arbejdssporet har igangsat en afdækning af as-is for angivelsen af datakvalitet for forbrugsdata i forsyningssektoren. Dette koordineres med </a:t>
                      </a:r>
                      <a:r>
                        <a:rPr lang="da-DK" sz="800" dirty="0" err="1"/>
                        <a:t>DUG’erne</a:t>
                      </a:r>
                      <a:r>
                        <a:rPr lang="da-DK" sz="800" dirty="0"/>
                        <a:t> – aktuelt </a:t>
                      </a:r>
                      <a:r>
                        <a:rPr lang="da-DK" sz="800" dirty="0" err="1"/>
                        <a:t>Varme-DUG’ens</a:t>
                      </a:r>
                      <a:r>
                        <a:rPr lang="da-DK" sz="800" dirty="0"/>
                        <a:t> afdækningsarbejde i arbejdssporet </a:t>
                      </a:r>
                      <a:r>
                        <a:rPr lang="da-DK" sz="800" dirty="0">
                          <a:solidFill>
                            <a:schemeClr val="tx1"/>
                          </a:solidFill>
                        </a:rPr>
                        <a:t>Arbejdsspor vedr. dataadgang</a:t>
                      </a:r>
                      <a:r>
                        <a:rPr lang="da-DK" sz="800" dirty="0"/>
                        <a:t>. </a:t>
                      </a:r>
                    </a:p>
                    <a:p>
                      <a:pPr marL="0" marR="0" lvl="0" indent="0" algn="l" defTabSz="818693" rtl="0" eaLnBrk="1" fontAlgn="auto" latinLnBrk="0" hangingPunct="1">
                        <a:lnSpc>
                          <a:spcPct val="100000"/>
                        </a:lnSpc>
                        <a:spcBef>
                          <a:spcPts val="0"/>
                        </a:spcBef>
                        <a:spcAft>
                          <a:spcPts val="0"/>
                        </a:spcAft>
                        <a:buClrTx/>
                        <a:buSzTx/>
                        <a:buFontTx/>
                        <a:buNone/>
                        <a:tabLst/>
                        <a:defRPr/>
                      </a:pPr>
                      <a:endParaRPr lang="da-DK" sz="800" kern="1200" dirty="0">
                        <a:solidFill>
                          <a:schemeClr val="dk1"/>
                        </a:solidFill>
                        <a:latin typeface="+mn-lt"/>
                        <a:ea typeface="+mn-ea"/>
                        <a:cs typeface="+mn-cs"/>
                      </a:endParaRPr>
                    </a:p>
                  </a:txBody>
                  <a:tcPr/>
                </a:tc>
                <a:extLst>
                  <a:ext uri="{0D108BD9-81ED-4DB2-BD59-A6C34878D82A}">
                    <a16:rowId xmlns:a16="http://schemas.microsoft.com/office/drawing/2014/main" val="3707344765"/>
                  </a:ext>
                </a:extLst>
              </a:tr>
              <a:tr h="495070">
                <a:tc>
                  <a:txBody>
                    <a:bodyPr/>
                    <a:lstStyle/>
                    <a:p>
                      <a:pPr>
                        <a:spcBef>
                          <a:spcPct val="0"/>
                        </a:spcBef>
                        <a:spcAft>
                          <a:spcPct val="0"/>
                        </a:spcAft>
                      </a:pPr>
                      <a:r>
                        <a:rPr lang="da-DK" sz="800" kern="1200" dirty="0">
                          <a:solidFill>
                            <a:schemeClr val="dk1"/>
                          </a:solidFill>
                          <a:latin typeface="+mn-lt"/>
                          <a:ea typeface="+mn-ea"/>
                          <a:cs typeface="+mn-cs"/>
                        </a:rPr>
                        <a:t>5. </a:t>
                      </a:r>
                      <a:r>
                        <a:rPr lang="da-DK" altLang="en-US" sz="800" dirty="0">
                          <a:latin typeface="+mn-lt"/>
                          <a:cs typeface="Calibri" panose="020F0502020204030204" pitchFamily="34" charset="0"/>
                        </a:rPr>
                        <a:t>Fælles retningslinjer for adgang- og </a:t>
                      </a:r>
                    </a:p>
                    <a:p>
                      <a:pPr>
                        <a:spcBef>
                          <a:spcPct val="0"/>
                        </a:spcBef>
                        <a:spcAft>
                          <a:spcPct val="0"/>
                        </a:spcAft>
                      </a:pPr>
                      <a:r>
                        <a:rPr lang="da-DK" altLang="en-US" sz="800" dirty="0">
                          <a:latin typeface="+mn-lt"/>
                          <a:cs typeface="Calibri" panose="020F0502020204030204" pitchFamily="34" charset="0"/>
                        </a:rPr>
                        <a:t>udveksling af forsyningsdata</a:t>
                      </a:r>
                      <a:r>
                        <a:rPr lang="da-DK" altLang="en-US" sz="800" kern="1200" dirty="0">
                          <a:solidFill>
                            <a:schemeClr val="dk1"/>
                          </a:solidFill>
                          <a:latin typeface="+mn-lt"/>
                          <a:ea typeface="+mn-ea"/>
                          <a:cs typeface="+mn-cs"/>
                        </a:rPr>
                        <a:t>.</a:t>
                      </a:r>
                      <a:endParaRPr lang="da-DK" sz="800" dirty="0">
                        <a:latin typeface="+mn-lt"/>
                      </a:endParaRPr>
                    </a:p>
                  </a:txBody>
                  <a:tcPr/>
                </a:tc>
                <a:tc>
                  <a:txBody>
                    <a:bodyPr/>
                    <a:lstStyle/>
                    <a:p>
                      <a:endParaRPr lang="da-DK" sz="800" dirty="0">
                        <a:solidFill>
                          <a:srgbClr val="FF0000"/>
                        </a:solidFill>
                        <a:latin typeface="+mn-lt"/>
                      </a:endParaRPr>
                    </a:p>
                  </a:txBody>
                  <a:tcPr>
                    <a:solidFill>
                      <a:schemeClr val="bg1">
                        <a:lumMod val="75000"/>
                      </a:schemeClr>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dirty="0">
                          <a:solidFill>
                            <a:schemeClr val="tx1"/>
                          </a:solidFill>
                          <a:latin typeface="+mn-lt"/>
                          <a:cs typeface="Calibri" panose="020F0502020204030204" pitchFamily="34" charset="0"/>
                        </a:rPr>
                        <a:t>Q2 2025</a:t>
                      </a:r>
                    </a:p>
                  </a:txBody>
                  <a:tcPr/>
                </a:tc>
                <a:tc>
                  <a:txBody>
                    <a:bodyPr/>
                    <a:lstStyle/>
                    <a:p>
                      <a:r>
                        <a:rPr lang="da-DK" sz="800" dirty="0">
                          <a:latin typeface="+mn-lt"/>
                          <a:cs typeface="Calibri" panose="020F0502020204030204" pitchFamily="34" charset="0"/>
                        </a:rPr>
                        <a:t>Q4 2025</a:t>
                      </a:r>
                      <a:br>
                        <a:rPr lang="da-DK" sz="800" dirty="0">
                          <a:latin typeface="+mn-lt"/>
                          <a:cs typeface="Calibri" panose="020F0502020204030204" pitchFamily="34" charset="0"/>
                        </a:rPr>
                      </a:br>
                      <a:r>
                        <a:rPr lang="da-DK" sz="800" dirty="0">
                          <a:latin typeface="+mn-lt"/>
                          <a:cs typeface="Calibri" panose="020F0502020204030204" pitchFamily="34" charset="0"/>
                        </a:rPr>
                        <a:t>(</a:t>
                      </a:r>
                      <a:r>
                        <a:rPr lang="da-DK" sz="800" dirty="0">
                          <a:solidFill>
                            <a:schemeClr val="tx1"/>
                          </a:solidFill>
                          <a:latin typeface="+mn-lt"/>
                          <a:cs typeface="Calibri" panose="020F0502020204030204" pitchFamily="34" charset="0"/>
                        </a:rPr>
                        <a:t>FFD-møde 2.december 2025)</a:t>
                      </a:r>
                      <a:r>
                        <a:rPr lang="da-DK" sz="800" dirty="0">
                          <a:latin typeface="+mn-lt"/>
                          <a:cs typeface="Calibri" panose="020F0502020204030204" pitchFamily="34" charset="0"/>
                        </a:rPr>
                        <a:t/>
                      </a:r>
                      <a:br>
                        <a:rPr lang="da-DK" sz="800" dirty="0">
                          <a:latin typeface="+mn-lt"/>
                          <a:cs typeface="Calibri" panose="020F0502020204030204" pitchFamily="34" charset="0"/>
                        </a:rPr>
                      </a:br>
                      <a:endParaRPr lang="da-DK" sz="800" dirty="0">
                        <a:latin typeface="+mn-lt"/>
                        <a:cs typeface="Calibri" panose="020F0502020204030204" pitchFamily="34" charset="0"/>
                      </a:endParaRPr>
                    </a:p>
                  </a:txBody>
                  <a:tcPr/>
                </a:tc>
                <a:tc>
                  <a:txBody>
                    <a:bodyPr/>
                    <a:lstStyle/>
                    <a:p>
                      <a:r>
                        <a:rPr lang="da-DK" sz="800" dirty="0">
                          <a:latin typeface="+mn-lt"/>
                          <a:cs typeface="Calibri" panose="020F0502020204030204" pitchFamily="34" charset="0"/>
                        </a:rPr>
                        <a:t>Klimadatastyrelsen</a:t>
                      </a:r>
                    </a:p>
                  </a:txBody>
                  <a:tcPr/>
                </a:tc>
                <a:tc>
                  <a:txBody>
                    <a:bodyPr/>
                    <a:lstStyle/>
                    <a:p>
                      <a:r>
                        <a:rPr lang="da-DK" sz="800" dirty="0">
                          <a:solidFill>
                            <a:schemeClr val="tx1"/>
                          </a:solidFill>
                          <a:latin typeface="+mn-lt"/>
                          <a:cs typeface="Calibri" panose="020F0502020204030204" pitchFamily="34" charset="0"/>
                        </a:rPr>
                        <a:t>Arbejdsspor 1 vedr. dataøkosystem og sektorkobling</a:t>
                      </a:r>
                    </a:p>
                  </a:txBody>
                  <a:tcPr/>
                </a:tc>
                <a:tc>
                  <a:txBody>
                    <a:bodyPr/>
                    <a:lstStyle/>
                    <a:p>
                      <a:r>
                        <a:rPr lang="da-DK" sz="800" dirty="0">
                          <a:latin typeface="+mn-lt"/>
                          <a:cs typeface="Calibri" panose="020F0502020204030204" pitchFamily="34" charset="0"/>
                        </a:rPr>
                        <a:t>2</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baseline="0" dirty="0">
                          <a:solidFill>
                            <a:schemeClr val="tx1"/>
                          </a:solidFill>
                        </a:rPr>
                        <a:t>Leverancen er en del af arbejdsspor 1 og er afhængig af leverance 1. Opstart af leverancen er derfor Q2 2025 og forventes afsluttet i Q4 2025.</a:t>
                      </a:r>
                      <a:endParaRPr lang="da-DK" sz="800" kern="1200" dirty="0">
                        <a:solidFill>
                          <a:schemeClr val="dk1"/>
                        </a:solidFill>
                        <a:latin typeface="+mn-lt"/>
                        <a:ea typeface="+mn-ea"/>
                        <a:cs typeface="+mn-cs"/>
                      </a:endParaRPr>
                    </a:p>
                  </a:txBody>
                  <a:tcPr/>
                </a:tc>
                <a:extLst>
                  <a:ext uri="{0D108BD9-81ED-4DB2-BD59-A6C34878D82A}">
                    <a16:rowId xmlns:a16="http://schemas.microsoft.com/office/drawing/2014/main" val="3144533084"/>
                  </a:ext>
                </a:extLst>
              </a:tr>
              <a:tr h="911972">
                <a:tc>
                  <a:txBody>
                    <a:bodyPr/>
                    <a:lstStyle/>
                    <a:p>
                      <a:pPr marL="0" marR="0" lvl="0" indent="0" algn="l" defTabSz="818693" rtl="0" eaLnBrk="1" fontAlgn="auto" latinLnBrk="0" hangingPunct="1">
                        <a:lnSpc>
                          <a:spcPct val="100000"/>
                        </a:lnSpc>
                        <a:spcBef>
                          <a:spcPct val="0"/>
                        </a:spcBef>
                        <a:spcAft>
                          <a:spcPct val="0"/>
                        </a:spcAft>
                        <a:buClrTx/>
                        <a:buSzTx/>
                        <a:buFontTx/>
                        <a:buNone/>
                        <a:tabLst/>
                        <a:defRPr/>
                      </a:pPr>
                      <a:r>
                        <a:rPr lang="da-DK" sz="800" dirty="0">
                          <a:latin typeface="+mn-lt"/>
                        </a:rPr>
                        <a:t>6. </a:t>
                      </a:r>
                      <a:r>
                        <a:rPr lang="da-DK" sz="800" dirty="0">
                          <a:solidFill>
                            <a:schemeClr val="tx1"/>
                          </a:solidFill>
                          <a:latin typeface="+mn-lt"/>
                          <a:cs typeface="Calibri" panose="020F0502020204030204" pitchFamily="34" charset="0"/>
                        </a:rPr>
                        <a:t>Fælles retningslinjer for forsyningssektorens anvendelse af grunddata og georeferering </a:t>
                      </a:r>
                    </a:p>
                  </a:txBody>
                  <a:tcPr/>
                </a:tc>
                <a:tc>
                  <a:txBody>
                    <a:bodyPr/>
                    <a:lstStyle/>
                    <a:p>
                      <a:endParaRPr lang="da-DK" sz="800" dirty="0">
                        <a:latin typeface="+mn-lt"/>
                      </a:endParaRPr>
                    </a:p>
                  </a:txBody>
                  <a:tcPr>
                    <a:solidFill>
                      <a:srgbClr val="00B050"/>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dirty="0">
                          <a:latin typeface="+mn-lt"/>
                          <a:cs typeface="Calibri" panose="020F0502020204030204" pitchFamily="34" charset="0"/>
                        </a:rPr>
                        <a:t>Q4 2024</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dirty="0">
                          <a:latin typeface="+mn-lt"/>
                          <a:cs typeface="Calibri" panose="020F0502020204030204" pitchFamily="34" charset="0"/>
                        </a:rPr>
                        <a:t>FFD-møde</a:t>
                      </a:r>
                      <a:br>
                        <a:rPr lang="da-DK" sz="800" dirty="0">
                          <a:latin typeface="+mn-lt"/>
                          <a:cs typeface="Calibri" panose="020F0502020204030204" pitchFamily="34" charset="0"/>
                        </a:rPr>
                      </a:br>
                      <a:r>
                        <a:rPr lang="da-DK" sz="800" dirty="0">
                          <a:latin typeface="+mn-lt"/>
                          <a:cs typeface="Calibri" panose="020F0502020204030204" pitchFamily="34" charset="0"/>
                        </a:rPr>
                        <a:t>(28. maj 2025)</a:t>
                      </a:r>
                    </a:p>
                    <a:p>
                      <a:r>
                        <a:rPr lang="da-DK" sz="800" dirty="0">
                          <a:latin typeface="+mn-lt"/>
                          <a:cs typeface="Calibri" panose="020F0502020204030204" pitchFamily="34" charset="0"/>
                        </a:rPr>
                        <a:t/>
                      </a:r>
                      <a:br>
                        <a:rPr lang="da-DK" sz="800" dirty="0">
                          <a:latin typeface="+mn-lt"/>
                          <a:cs typeface="Calibri" panose="020F0502020204030204" pitchFamily="34" charset="0"/>
                        </a:rPr>
                      </a:br>
                      <a:endParaRPr lang="da-DK" sz="800" dirty="0">
                        <a:latin typeface="+mn-lt"/>
                        <a:cs typeface="Calibri" panose="020F0502020204030204" pitchFamily="34" charset="0"/>
                      </a:endParaRPr>
                    </a:p>
                  </a:txBody>
                  <a:tcPr/>
                </a:tc>
                <a:tc>
                  <a:txBody>
                    <a:bodyPr/>
                    <a:lstStyle/>
                    <a:p>
                      <a:r>
                        <a:rPr lang="da-DK" sz="800" dirty="0">
                          <a:latin typeface="+mn-lt"/>
                          <a:cs typeface="Calibri" panose="020F0502020204030204" pitchFamily="34" charset="0"/>
                        </a:rPr>
                        <a:t>Klimadatastyrelsen</a:t>
                      </a:r>
                    </a:p>
                  </a:txBody>
                  <a:tcPr/>
                </a:tc>
                <a:tc>
                  <a:txBody>
                    <a:bodyPr/>
                    <a:lstStyle/>
                    <a:p>
                      <a:r>
                        <a:rPr lang="da-DK" sz="800" dirty="0">
                          <a:solidFill>
                            <a:schemeClr val="tx1"/>
                          </a:solidFill>
                          <a:latin typeface="+mn-lt"/>
                          <a:cs typeface="Calibri" panose="020F0502020204030204" pitchFamily="34" charset="0"/>
                        </a:rPr>
                        <a:t>Arbejdsspor 2 vedr. </a:t>
                      </a:r>
                      <a:r>
                        <a:rPr lang="da-DK" sz="800" dirty="0" err="1">
                          <a:solidFill>
                            <a:schemeClr val="tx1"/>
                          </a:solidFill>
                          <a:latin typeface="+mn-lt"/>
                          <a:cs typeface="Calibri" panose="020F0502020204030204" pitchFamily="34" charset="0"/>
                        </a:rPr>
                        <a:t>interoperabilitet</a:t>
                      </a:r>
                      <a:endParaRPr lang="da-DK" sz="800" dirty="0">
                        <a:solidFill>
                          <a:schemeClr val="tx1"/>
                        </a:solidFill>
                        <a:latin typeface="+mn-lt"/>
                        <a:cs typeface="Calibri" panose="020F0502020204030204" pitchFamily="34" charset="0"/>
                      </a:endParaRPr>
                    </a:p>
                  </a:txBody>
                  <a:tcPr/>
                </a:tc>
                <a:tc>
                  <a:txBody>
                    <a:bodyPr/>
                    <a:lstStyle/>
                    <a:p>
                      <a:r>
                        <a:rPr lang="da-DK" sz="800" dirty="0">
                          <a:latin typeface="+mn-lt"/>
                          <a:cs typeface="Calibri" panose="020F0502020204030204" pitchFamily="34" charset="0"/>
                        </a:rPr>
                        <a:t>2</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dirty="0"/>
                        <a:t>Arbejdssporet har igangsat arbejdet med at formulere konkrete anbefalinger og en version 0.2 blev præsenteret på TAU-mødet den 5 februar 2025. TAU skal behandle leverancen igen på TAU-mødet den 23. april 2025 </a:t>
                      </a:r>
                      <a:r>
                        <a:rPr lang="da-DK" sz="800" dirty="0" err="1"/>
                        <a:t>mhp</a:t>
                      </a:r>
                      <a:r>
                        <a:rPr lang="da-DK" sz="800" dirty="0"/>
                        <a:t>. godkendelse.</a:t>
                      </a:r>
                    </a:p>
                  </a:txBody>
                  <a:tcPr/>
                </a:tc>
                <a:extLst>
                  <a:ext uri="{0D108BD9-81ED-4DB2-BD59-A6C34878D82A}">
                    <a16:rowId xmlns:a16="http://schemas.microsoft.com/office/drawing/2014/main" val="508501747"/>
                  </a:ext>
                </a:extLst>
              </a:tr>
            </a:tbl>
          </a:graphicData>
        </a:graphic>
      </p:graphicFrame>
      <p:sp>
        <p:nvSpPr>
          <p:cNvPr id="8" name="Ellipse 7"/>
          <p:cNvSpPr/>
          <p:nvPr/>
        </p:nvSpPr>
        <p:spPr>
          <a:xfrm>
            <a:off x="2915816" y="180372"/>
            <a:ext cx="107816" cy="9291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p:cNvSpPr/>
          <p:nvPr/>
        </p:nvSpPr>
        <p:spPr>
          <a:xfrm>
            <a:off x="2915816" y="332772"/>
            <a:ext cx="107816" cy="9291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p:cNvSpPr/>
          <p:nvPr/>
        </p:nvSpPr>
        <p:spPr>
          <a:xfrm>
            <a:off x="1259632" y="326042"/>
            <a:ext cx="107816" cy="929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Tekstfelt 10"/>
          <p:cNvSpPr txBox="1"/>
          <p:nvPr/>
        </p:nvSpPr>
        <p:spPr>
          <a:xfrm>
            <a:off x="2977138" y="123478"/>
            <a:ext cx="1114408" cy="215444"/>
          </a:xfrm>
          <a:prstGeom prst="rect">
            <a:avLst/>
          </a:prstGeom>
          <a:noFill/>
        </p:spPr>
        <p:txBody>
          <a:bodyPr wrap="none" rtlCol="0">
            <a:spAutoFit/>
          </a:bodyPr>
          <a:lstStyle/>
          <a:p>
            <a:r>
              <a:rPr lang="da-DK" sz="800" dirty="0"/>
              <a:t>Leverance forsinket </a:t>
            </a:r>
          </a:p>
        </p:txBody>
      </p:sp>
      <p:sp>
        <p:nvSpPr>
          <p:cNvPr id="12" name="Tekstfelt 11"/>
          <p:cNvSpPr txBox="1"/>
          <p:nvPr/>
        </p:nvSpPr>
        <p:spPr>
          <a:xfrm>
            <a:off x="2971656" y="271056"/>
            <a:ext cx="1484702" cy="215444"/>
          </a:xfrm>
          <a:prstGeom prst="rect">
            <a:avLst/>
          </a:prstGeom>
          <a:noFill/>
        </p:spPr>
        <p:txBody>
          <a:bodyPr wrap="none" rtlCol="0">
            <a:spAutoFit/>
          </a:bodyPr>
          <a:lstStyle/>
          <a:p>
            <a:r>
              <a:rPr lang="da-DK" sz="800" dirty="0"/>
              <a:t>Leverance muligvis forsinket</a:t>
            </a:r>
          </a:p>
        </p:txBody>
      </p:sp>
      <p:sp>
        <p:nvSpPr>
          <p:cNvPr id="13" name="Tekstfelt 12"/>
          <p:cNvSpPr txBox="1"/>
          <p:nvPr/>
        </p:nvSpPr>
        <p:spPr>
          <a:xfrm>
            <a:off x="1316526" y="267494"/>
            <a:ext cx="1616148" cy="215444"/>
          </a:xfrm>
          <a:prstGeom prst="rect">
            <a:avLst/>
          </a:prstGeom>
          <a:noFill/>
        </p:spPr>
        <p:txBody>
          <a:bodyPr wrap="none" rtlCol="0">
            <a:spAutoFit/>
          </a:bodyPr>
          <a:lstStyle/>
          <a:p>
            <a:r>
              <a:rPr lang="da-DK" sz="800" dirty="0"/>
              <a:t>Leverance endnu ikke igangsat</a:t>
            </a:r>
          </a:p>
        </p:txBody>
      </p:sp>
      <p:sp>
        <p:nvSpPr>
          <p:cNvPr id="14" name="Ellipse 13"/>
          <p:cNvSpPr/>
          <p:nvPr/>
        </p:nvSpPr>
        <p:spPr>
          <a:xfrm>
            <a:off x="1259632" y="182606"/>
            <a:ext cx="107816" cy="9291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Tekstfelt 14"/>
          <p:cNvSpPr txBox="1"/>
          <p:nvPr/>
        </p:nvSpPr>
        <p:spPr>
          <a:xfrm>
            <a:off x="1316526" y="124058"/>
            <a:ext cx="1459054" cy="215444"/>
          </a:xfrm>
          <a:prstGeom prst="rect">
            <a:avLst/>
          </a:prstGeom>
          <a:noFill/>
        </p:spPr>
        <p:txBody>
          <a:bodyPr wrap="none" rtlCol="0">
            <a:spAutoFit/>
          </a:bodyPr>
          <a:lstStyle/>
          <a:p>
            <a:r>
              <a:rPr lang="da-DK" sz="800" dirty="0"/>
              <a:t>Leverance følger tidsplanen</a:t>
            </a:r>
          </a:p>
        </p:txBody>
      </p:sp>
      <p:sp>
        <p:nvSpPr>
          <p:cNvPr id="16" name="Rektangel 15">
            <a:extLst>
              <a:ext uri="{FF2B5EF4-FFF2-40B4-BE49-F238E27FC236}">
                <a16:creationId xmlns:a16="http://schemas.microsoft.com/office/drawing/2014/main" id="{B36879F5-4085-43D4-A5B5-A06950EECD96}"/>
              </a:ext>
            </a:extLst>
          </p:cNvPr>
          <p:cNvSpPr/>
          <p:nvPr/>
        </p:nvSpPr>
        <p:spPr>
          <a:xfrm>
            <a:off x="107504" y="4587974"/>
            <a:ext cx="1656184" cy="4761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40831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3"/>
          </p:nvPr>
        </p:nvSpPr>
        <p:spPr/>
        <p:txBody>
          <a:bodyPr/>
          <a:lstStyle/>
          <a:p>
            <a:fld id="{D6C43E05-5416-43CC-9354-A0F970D8A001}" type="datetime2">
              <a:rPr lang="da-DK" smtClean="0"/>
              <a:pPr/>
              <a:t>1. april 2025</a:t>
            </a:fld>
            <a:endParaRPr lang="da-DK" dirty="0"/>
          </a:p>
        </p:txBody>
      </p:sp>
      <p:sp>
        <p:nvSpPr>
          <p:cNvPr id="3" name="Pladsholder til slidenummer 2"/>
          <p:cNvSpPr>
            <a:spLocks noGrp="1"/>
          </p:cNvSpPr>
          <p:nvPr>
            <p:ph type="sldNum" sz="quarter" idx="17"/>
          </p:nvPr>
        </p:nvSpPr>
        <p:spPr/>
        <p:txBody>
          <a:bodyPr/>
          <a:lstStyle/>
          <a:p>
            <a:r>
              <a:rPr lang="da-DK"/>
              <a:t>Side </a:t>
            </a:r>
            <a:fld id="{8E044AEF-F590-47CE-BE8F-5C241A59BA2A}" type="slidenum">
              <a:rPr lang="da-DK" smtClean="0"/>
              <a:pPr/>
              <a:t>6</a:t>
            </a:fld>
            <a:endParaRPr lang="da-DK" dirty="0"/>
          </a:p>
        </p:txBody>
      </p:sp>
      <p:graphicFrame>
        <p:nvGraphicFramePr>
          <p:cNvPr id="6" name="Tabel 5"/>
          <p:cNvGraphicFramePr>
            <a:graphicFrameLocks noGrp="1"/>
          </p:cNvGraphicFramePr>
          <p:nvPr>
            <p:extLst>
              <p:ext uri="{D42A27DB-BD31-4B8C-83A1-F6EECF244321}">
                <p14:modId xmlns:p14="http://schemas.microsoft.com/office/powerpoint/2010/main" val="4185393132"/>
              </p:ext>
            </p:extLst>
          </p:nvPr>
        </p:nvGraphicFramePr>
        <p:xfrm>
          <a:off x="71501" y="1054461"/>
          <a:ext cx="9000997" cy="3872920"/>
        </p:xfrm>
        <a:graphic>
          <a:graphicData uri="http://schemas.openxmlformats.org/drawingml/2006/table">
            <a:tbl>
              <a:tblPr firstRow="1" bandRow="1">
                <a:tableStyleId>{5C22544A-7EE6-4342-B048-85BDC9FD1C3A}</a:tableStyleId>
              </a:tblPr>
              <a:tblGrid>
                <a:gridCol w="2291163">
                  <a:extLst>
                    <a:ext uri="{9D8B030D-6E8A-4147-A177-3AD203B41FA5}">
                      <a16:colId xmlns:a16="http://schemas.microsoft.com/office/drawing/2014/main" val="1597883597"/>
                    </a:ext>
                  </a:extLst>
                </a:gridCol>
                <a:gridCol w="579845">
                  <a:extLst>
                    <a:ext uri="{9D8B030D-6E8A-4147-A177-3AD203B41FA5}">
                      <a16:colId xmlns:a16="http://schemas.microsoft.com/office/drawing/2014/main" val="606829951"/>
                    </a:ext>
                  </a:extLst>
                </a:gridCol>
                <a:gridCol w="698354">
                  <a:extLst>
                    <a:ext uri="{9D8B030D-6E8A-4147-A177-3AD203B41FA5}">
                      <a16:colId xmlns:a16="http://schemas.microsoft.com/office/drawing/2014/main" val="1191173933"/>
                    </a:ext>
                  </a:extLst>
                </a:gridCol>
                <a:gridCol w="778579">
                  <a:extLst>
                    <a:ext uri="{9D8B030D-6E8A-4147-A177-3AD203B41FA5}">
                      <a16:colId xmlns:a16="http://schemas.microsoft.com/office/drawing/2014/main" val="2738556525"/>
                    </a:ext>
                  </a:extLst>
                </a:gridCol>
                <a:gridCol w="1067915">
                  <a:extLst>
                    <a:ext uri="{9D8B030D-6E8A-4147-A177-3AD203B41FA5}">
                      <a16:colId xmlns:a16="http://schemas.microsoft.com/office/drawing/2014/main" val="4087329800"/>
                    </a:ext>
                  </a:extLst>
                </a:gridCol>
                <a:gridCol w="946919">
                  <a:extLst>
                    <a:ext uri="{9D8B030D-6E8A-4147-A177-3AD203B41FA5}">
                      <a16:colId xmlns:a16="http://schemas.microsoft.com/office/drawing/2014/main" val="1807219806"/>
                    </a:ext>
                  </a:extLst>
                </a:gridCol>
                <a:gridCol w="654953">
                  <a:extLst>
                    <a:ext uri="{9D8B030D-6E8A-4147-A177-3AD203B41FA5}">
                      <a16:colId xmlns:a16="http://schemas.microsoft.com/office/drawing/2014/main" val="77418318"/>
                    </a:ext>
                  </a:extLst>
                </a:gridCol>
                <a:gridCol w="1983269">
                  <a:extLst>
                    <a:ext uri="{9D8B030D-6E8A-4147-A177-3AD203B41FA5}">
                      <a16:colId xmlns:a16="http://schemas.microsoft.com/office/drawing/2014/main" val="624544613"/>
                    </a:ext>
                  </a:extLst>
                </a:gridCol>
              </a:tblGrid>
              <a:tr h="428680">
                <a:tc>
                  <a:txBody>
                    <a:bodyPr/>
                    <a:lstStyle/>
                    <a:p>
                      <a:r>
                        <a:rPr lang="da-DK" sz="800" dirty="0"/>
                        <a:t>TAU leverance (nr. og titel) </a:t>
                      </a:r>
                    </a:p>
                  </a:txBody>
                  <a:tcPr/>
                </a:tc>
                <a:tc>
                  <a:txBody>
                    <a:bodyPr/>
                    <a:lstStyle/>
                    <a:p>
                      <a:r>
                        <a:rPr lang="da-DK" sz="800" dirty="0"/>
                        <a:t>Status</a:t>
                      </a:r>
                      <a:endParaRPr lang="da-DK" sz="800" b="0" dirty="0"/>
                    </a:p>
                  </a:txBody>
                  <a:tcPr/>
                </a:tc>
                <a:tc>
                  <a:txBody>
                    <a:bodyPr/>
                    <a:lstStyle/>
                    <a:p>
                      <a:r>
                        <a:rPr lang="da-DK" sz="800" dirty="0" err="1"/>
                        <a:t>Påbe-gyndes</a:t>
                      </a:r>
                      <a:endParaRPr lang="da-DK" sz="800" dirty="0"/>
                    </a:p>
                  </a:txBody>
                  <a:tcPr/>
                </a:tc>
                <a:tc>
                  <a:txBody>
                    <a:bodyPr/>
                    <a:lstStyle/>
                    <a:p>
                      <a:r>
                        <a:rPr lang="da-DK" sz="800" dirty="0"/>
                        <a:t>Afsluttes</a:t>
                      </a:r>
                    </a:p>
                  </a:txBody>
                  <a:tcPr/>
                </a:tc>
                <a:tc>
                  <a:txBody>
                    <a:bodyPr/>
                    <a:lstStyle/>
                    <a:p>
                      <a:r>
                        <a:rPr lang="da-DK" sz="800" dirty="0"/>
                        <a:t>Tovholder </a:t>
                      </a:r>
                      <a:r>
                        <a:rPr lang="da-DK" sz="800" baseline="0" dirty="0"/>
                        <a:t>(</a:t>
                      </a:r>
                      <a:r>
                        <a:rPr lang="da-DK" sz="800" baseline="0" dirty="0" err="1"/>
                        <a:t>a</a:t>
                      </a:r>
                      <a:r>
                        <a:rPr lang="da-DK" sz="800" dirty="0" err="1"/>
                        <a:t>n-svarlig</a:t>
                      </a:r>
                      <a:r>
                        <a:rPr lang="da-DK" sz="800" dirty="0"/>
                        <a:t> aktør)</a:t>
                      </a:r>
                    </a:p>
                  </a:txBody>
                  <a:tcPr/>
                </a:tc>
                <a:tc>
                  <a:txBody>
                    <a:bodyPr/>
                    <a:lstStyle/>
                    <a:p>
                      <a:r>
                        <a:rPr lang="da-DK" sz="800" dirty="0"/>
                        <a:t>Arbejdsspor</a:t>
                      </a:r>
                    </a:p>
                  </a:txBody>
                  <a:tcPr/>
                </a:tc>
                <a:tc>
                  <a:txBody>
                    <a:bodyPr/>
                    <a:lstStyle/>
                    <a:p>
                      <a:r>
                        <a:rPr lang="da-DK" sz="800" dirty="0" err="1"/>
                        <a:t>Målsæt-ning</a:t>
                      </a:r>
                      <a:endParaRPr lang="da-DK" sz="800" dirty="0"/>
                    </a:p>
                  </a:txBody>
                  <a:tcPr/>
                </a:tc>
                <a:tc>
                  <a:txBody>
                    <a:bodyPr/>
                    <a:lstStyle/>
                    <a:p>
                      <a:r>
                        <a:rPr lang="da-DK" sz="800" dirty="0"/>
                        <a:t>Fremdrift</a:t>
                      </a:r>
                    </a:p>
                  </a:txBody>
                  <a:tcPr/>
                </a:tc>
                <a:extLst>
                  <a:ext uri="{0D108BD9-81ED-4DB2-BD59-A6C34878D82A}">
                    <a16:rowId xmlns:a16="http://schemas.microsoft.com/office/drawing/2014/main" val="3646691106"/>
                  </a:ext>
                </a:extLst>
              </a:tr>
              <a:tr h="215211">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baseline="0" dirty="0">
                          <a:latin typeface="+mn-lt"/>
                        </a:rPr>
                        <a:t>7. </a:t>
                      </a:r>
                      <a:r>
                        <a:rPr lang="da-DK" sz="800" dirty="0">
                          <a:solidFill>
                            <a:schemeClr val="tx1"/>
                          </a:solidFill>
                          <a:latin typeface="+mn-lt"/>
                          <a:cs typeface="Calibri" panose="020F0502020204030204" pitchFamily="34" charset="0"/>
                        </a:rPr>
                        <a:t>Analyse af løsninger vedr. samtykke til 3. part</a:t>
                      </a:r>
                    </a:p>
                  </a:txBody>
                  <a:tcPr/>
                </a:tc>
                <a:tc>
                  <a:txBody>
                    <a:bodyPr/>
                    <a:lstStyle/>
                    <a:p>
                      <a:endParaRPr lang="da-DK" sz="800" kern="1200" dirty="0">
                        <a:solidFill>
                          <a:schemeClr val="dk1"/>
                        </a:solidFill>
                        <a:latin typeface="+mn-lt"/>
                        <a:ea typeface="+mn-ea"/>
                        <a:cs typeface="+mn-cs"/>
                      </a:endParaRPr>
                    </a:p>
                  </a:txBody>
                  <a:tcPr>
                    <a:solidFill>
                      <a:srgbClr val="FFFF00"/>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dirty="0">
                          <a:latin typeface="+mn-lt"/>
                          <a:cs typeface="Calibri" panose="020F0502020204030204" pitchFamily="34" charset="0"/>
                        </a:rPr>
                        <a:t>Q4 2024</a:t>
                      </a:r>
                    </a:p>
                  </a:txBody>
                  <a:tcPr/>
                </a:tc>
                <a:tc>
                  <a:txBody>
                    <a:bodyPr/>
                    <a:lstStyle/>
                    <a:p>
                      <a:r>
                        <a:rPr lang="da-DK" sz="800" dirty="0">
                          <a:latin typeface="+mn-lt"/>
                          <a:cs typeface="Calibri" panose="020F0502020204030204" pitchFamily="34" charset="0"/>
                        </a:rPr>
                        <a:t>Q2 2025</a:t>
                      </a:r>
                      <a:br>
                        <a:rPr lang="da-DK" sz="800" dirty="0">
                          <a:latin typeface="+mn-lt"/>
                          <a:cs typeface="Calibri" panose="020F0502020204030204" pitchFamily="34" charset="0"/>
                        </a:rPr>
                      </a:br>
                      <a:r>
                        <a:rPr lang="da-DK" sz="800" dirty="0">
                          <a:latin typeface="+mn-lt"/>
                          <a:cs typeface="Calibri" panose="020F0502020204030204" pitchFamily="34" charset="0"/>
                        </a:rPr>
                        <a:t>(FFD-møde 25. september 2025)</a:t>
                      </a:r>
                    </a:p>
                  </a:txBody>
                  <a:tcPr/>
                </a:tc>
                <a:tc>
                  <a:txBody>
                    <a:bodyPr/>
                    <a:lstStyle/>
                    <a:p>
                      <a:r>
                        <a:rPr lang="da-DK" sz="800" dirty="0">
                          <a:latin typeface="+mn-lt"/>
                          <a:cs typeface="Calibri" panose="020F0502020204030204" pitchFamily="34" charset="0"/>
                        </a:rPr>
                        <a:t>Klimadatastyrelsen/Energistyrelsen</a:t>
                      </a:r>
                    </a:p>
                  </a:txBody>
                  <a:tcPr/>
                </a:tc>
                <a:tc>
                  <a:txBody>
                    <a:bodyPr/>
                    <a:lstStyle/>
                    <a:p>
                      <a:r>
                        <a:rPr lang="da-DK" sz="800" dirty="0">
                          <a:solidFill>
                            <a:schemeClr val="tx1"/>
                          </a:solidFill>
                          <a:latin typeface="+mn-lt"/>
                          <a:cs typeface="Calibri" panose="020F0502020204030204" pitchFamily="34" charset="0"/>
                        </a:rPr>
                        <a:t>Arbejdsspor 3 vedr. sikker dataudveksling og anvendelse</a:t>
                      </a:r>
                    </a:p>
                  </a:txBody>
                  <a:tcPr/>
                </a:tc>
                <a:tc>
                  <a:txBody>
                    <a:bodyPr/>
                    <a:lstStyle/>
                    <a:p>
                      <a:r>
                        <a:rPr lang="da-DK" sz="800" dirty="0">
                          <a:latin typeface="+mn-lt"/>
                          <a:cs typeface="Calibri" panose="020F0502020204030204" pitchFamily="34" charset="0"/>
                        </a:rPr>
                        <a:t>3</a:t>
                      </a:r>
                    </a:p>
                  </a:txBody>
                  <a:tcPr/>
                </a:tc>
                <a:tc>
                  <a:txBody>
                    <a:bodyPr/>
                    <a:lstStyle/>
                    <a:p>
                      <a:r>
                        <a:rPr lang="da-DK" sz="800" dirty="0"/>
                        <a:t>Sekretariatet er i gang med en indledende afdækning af eksisterende løsninger, relevant lovgivning, standarder og øvrige initiativer. Leverancen indgår i arbejdsspor 3, hvor fokus har været på opstart af leverance 8 og 9. Derfor en risiko for forsinkelse af denne leverance.</a:t>
                      </a:r>
                    </a:p>
                  </a:txBody>
                  <a:tcPr/>
                </a:tc>
                <a:extLst>
                  <a:ext uri="{0D108BD9-81ED-4DB2-BD59-A6C34878D82A}">
                    <a16:rowId xmlns:a16="http://schemas.microsoft.com/office/drawing/2014/main" val="2923198947"/>
                  </a:ext>
                </a:extLst>
              </a:tr>
              <a:tr h="215211">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dirty="0">
                          <a:latin typeface="+mn-lt"/>
                        </a:rPr>
                        <a:t>8. </a:t>
                      </a:r>
                      <a:r>
                        <a:rPr lang="da-DK" sz="800" dirty="0">
                          <a:solidFill>
                            <a:schemeClr val="tx1"/>
                          </a:solidFill>
                          <a:effectLst/>
                          <a:latin typeface="+mn-lt"/>
                          <a:ea typeface="Calibri" panose="020F0502020204030204" pitchFamily="34" charset="0"/>
                          <a:cs typeface="Calibri" panose="020F0502020204030204" pitchFamily="34" charset="0"/>
                        </a:rPr>
                        <a:t>Fælles retningslinjer for håndtering af fortrolighed</a:t>
                      </a:r>
                    </a:p>
                  </a:txBody>
                  <a:tcPr/>
                </a:tc>
                <a:tc>
                  <a:txBody>
                    <a:bodyPr/>
                    <a:lstStyle/>
                    <a:p>
                      <a:endParaRPr lang="da-DK" sz="800" dirty="0">
                        <a:latin typeface="+mn-lt"/>
                      </a:endParaRPr>
                    </a:p>
                  </a:txBody>
                  <a:tcPr>
                    <a:solidFill>
                      <a:srgbClr val="00B050"/>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dirty="0">
                          <a:latin typeface="+mn-lt"/>
                          <a:cs typeface="Calibri" panose="020F0502020204030204" pitchFamily="34" charset="0"/>
                        </a:rPr>
                        <a:t>Q4 2024</a:t>
                      </a:r>
                    </a:p>
                  </a:txBody>
                  <a:tcPr/>
                </a:tc>
                <a:tc>
                  <a:txBody>
                    <a:bodyPr/>
                    <a:lstStyle/>
                    <a:p>
                      <a:r>
                        <a:rPr lang="da-DK" sz="800" dirty="0">
                          <a:latin typeface="+mn-lt"/>
                          <a:cs typeface="Calibri" panose="020F0502020204030204" pitchFamily="34" charset="0"/>
                        </a:rPr>
                        <a:t>Q1 2026</a:t>
                      </a:r>
                      <a:br>
                        <a:rPr lang="da-DK" sz="800" dirty="0">
                          <a:latin typeface="+mn-lt"/>
                          <a:cs typeface="Calibri" panose="020F0502020204030204" pitchFamily="34" charset="0"/>
                        </a:rPr>
                      </a:br>
                      <a:r>
                        <a:rPr lang="da-DK" sz="800" dirty="0">
                          <a:latin typeface="+mn-lt"/>
                          <a:cs typeface="Calibri" panose="020F0502020204030204" pitchFamily="34" charset="0"/>
                        </a:rPr>
                        <a:t>(11. marts 2026)</a:t>
                      </a:r>
                      <a:br>
                        <a:rPr lang="da-DK" sz="800" dirty="0">
                          <a:latin typeface="+mn-lt"/>
                          <a:cs typeface="Calibri" panose="020F0502020204030204" pitchFamily="34" charset="0"/>
                        </a:rPr>
                      </a:br>
                      <a:endParaRPr lang="da-DK" sz="800" dirty="0">
                        <a:latin typeface="+mn-lt"/>
                        <a:cs typeface="Calibri" panose="020F0502020204030204" pitchFamily="34" charset="0"/>
                      </a:endParaRPr>
                    </a:p>
                  </a:txBody>
                  <a:tcPr/>
                </a:tc>
                <a:tc>
                  <a:txBody>
                    <a:bodyPr/>
                    <a:lstStyle/>
                    <a:p>
                      <a:r>
                        <a:rPr lang="da-DK" sz="800" dirty="0">
                          <a:latin typeface="+mn-lt"/>
                          <a:cs typeface="Calibri" panose="020F0502020204030204" pitchFamily="34" charset="0"/>
                        </a:rPr>
                        <a:t>Klimadatastyrelsen/Energistyrelsen</a:t>
                      </a:r>
                    </a:p>
                  </a:txBody>
                  <a:tcPr/>
                </a:tc>
                <a:tc>
                  <a:txBody>
                    <a:bodyPr/>
                    <a:lstStyle/>
                    <a:p>
                      <a:r>
                        <a:rPr lang="da-DK" sz="800" dirty="0">
                          <a:solidFill>
                            <a:schemeClr val="tx1"/>
                          </a:solidFill>
                          <a:latin typeface="+mn-lt"/>
                          <a:cs typeface="Calibri" panose="020F0502020204030204" pitchFamily="34" charset="0"/>
                        </a:rPr>
                        <a:t>Arbejdsspor 3 vedr. sikker dataudveksling og anvendelse</a:t>
                      </a:r>
                    </a:p>
                  </a:txBody>
                  <a:tcPr/>
                </a:tc>
                <a:tc>
                  <a:txBody>
                    <a:bodyPr/>
                    <a:lstStyle/>
                    <a:p>
                      <a:r>
                        <a:rPr lang="da-DK" sz="800" dirty="0">
                          <a:latin typeface="+mn-lt"/>
                          <a:cs typeface="Calibri" panose="020F0502020204030204" pitchFamily="34" charset="0"/>
                        </a:rPr>
                        <a:t>3</a:t>
                      </a:r>
                    </a:p>
                  </a:txBody>
                  <a:tcPr/>
                </a:tc>
                <a:tc>
                  <a:txBody>
                    <a:bodyPr/>
                    <a:lstStyle/>
                    <a:p>
                      <a:r>
                        <a:rPr lang="da-DK" sz="800" dirty="0"/>
                        <a:t>På TAU-mødet den 5. februar 2025 blev det godkendt, at der arbejdes videre med udførelsen af et adfærdskodeks for forsyningsområdet. FDP-sekretariatet vil indlede dialog med datatilsynet. TAU behandler leverancen igen på TAU-mødet den 23. april 2025.</a:t>
                      </a:r>
                      <a:endParaRPr lang="da-DK" sz="800" dirty="0">
                        <a:solidFill>
                          <a:srgbClr val="FF0000"/>
                        </a:solidFill>
                      </a:endParaRPr>
                    </a:p>
                  </a:txBody>
                  <a:tcPr/>
                </a:tc>
                <a:extLst>
                  <a:ext uri="{0D108BD9-81ED-4DB2-BD59-A6C34878D82A}">
                    <a16:rowId xmlns:a16="http://schemas.microsoft.com/office/drawing/2014/main" val="4121530979"/>
                  </a:ext>
                </a:extLst>
              </a:tr>
              <a:tr h="215211">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kern="1200" dirty="0">
                          <a:solidFill>
                            <a:schemeClr val="dk1"/>
                          </a:solidFill>
                          <a:latin typeface="+mn-lt"/>
                          <a:ea typeface="+mn-ea"/>
                          <a:cs typeface="+mn-cs"/>
                        </a:rPr>
                        <a:t>9. </a:t>
                      </a:r>
                      <a:r>
                        <a:rPr lang="da-DK" sz="800" dirty="0">
                          <a:solidFill>
                            <a:schemeClr val="tx1"/>
                          </a:solidFill>
                          <a:latin typeface="+mn-lt"/>
                          <a:cs typeface="Calibri" panose="020F0502020204030204" pitchFamily="34" charset="0"/>
                        </a:rPr>
                        <a:t>Redegørelse for relevante GDPR-problematikker i forbindelse med udlevering af forsyningsdata</a:t>
                      </a:r>
                    </a:p>
                  </a:txBody>
                  <a:tcPr/>
                </a:tc>
                <a:tc>
                  <a:txBody>
                    <a:bodyPr/>
                    <a:lstStyle/>
                    <a:p>
                      <a:endParaRPr lang="da-DK" sz="800" kern="1200" dirty="0">
                        <a:solidFill>
                          <a:schemeClr val="dk1"/>
                        </a:solidFill>
                        <a:latin typeface="+mn-lt"/>
                        <a:ea typeface="+mn-ea"/>
                        <a:cs typeface="+mn-cs"/>
                      </a:endParaRPr>
                    </a:p>
                  </a:txBody>
                  <a:tcPr>
                    <a:solidFill>
                      <a:srgbClr val="00B050"/>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dirty="0">
                          <a:solidFill>
                            <a:schemeClr val="tx1"/>
                          </a:solidFill>
                          <a:latin typeface="+mn-lt"/>
                          <a:cs typeface="Calibri" panose="020F0502020204030204" pitchFamily="34" charset="0"/>
                        </a:rPr>
                        <a:t>Q1 2025</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dirty="0">
                          <a:solidFill>
                            <a:schemeClr val="tx1"/>
                          </a:solidFill>
                          <a:latin typeface="+mn-lt"/>
                          <a:cs typeface="Calibri" panose="020F0502020204030204" pitchFamily="34" charset="0"/>
                        </a:rPr>
                        <a:t>Q4 2025</a:t>
                      </a:r>
                      <a:br>
                        <a:rPr lang="da-DK" sz="800" dirty="0">
                          <a:solidFill>
                            <a:schemeClr val="tx1"/>
                          </a:solidFill>
                          <a:latin typeface="+mn-lt"/>
                          <a:cs typeface="Calibri" panose="020F0502020204030204" pitchFamily="34" charset="0"/>
                        </a:rPr>
                      </a:br>
                      <a:r>
                        <a:rPr lang="da-DK" sz="800" dirty="0">
                          <a:solidFill>
                            <a:schemeClr val="tx1"/>
                          </a:solidFill>
                          <a:latin typeface="+mn-lt"/>
                          <a:cs typeface="Calibri" panose="020F0502020204030204" pitchFamily="34" charset="0"/>
                        </a:rPr>
                        <a:t>(FFD-møde 2.december 2025) </a:t>
                      </a:r>
                      <a:br>
                        <a:rPr lang="da-DK" sz="800" dirty="0">
                          <a:solidFill>
                            <a:schemeClr val="tx1"/>
                          </a:solidFill>
                          <a:latin typeface="+mn-lt"/>
                          <a:cs typeface="Calibri" panose="020F0502020204030204" pitchFamily="34" charset="0"/>
                        </a:rPr>
                      </a:br>
                      <a:r>
                        <a:rPr lang="da-DK" sz="800" dirty="0">
                          <a:solidFill>
                            <a:schemeClr val="tx1"/>
                          </a:solidFill>
                          <a:latin typeface="+mn-lt"/>
                          <a:cs typeface="Calibri" panose="020F0502020204030204" pitchFamily="34" charset="0"/>
                        </a:rPr>
                        <a:t/>
                      </a:r>
                      <a:br>
                        <a:rPr lang="da-DK" sz="800" dirty="0">
                          <a:solidFill>
                            <a:schemeClr val="tx1"/>
                          </a:solidFill>
                          <a:latin typeface="+mn-lt"/>
                          <a:cs typeface="Calibri" panose="020F0502020204030204" pitchFamily="34" charset="0"/>
                        </a:rPr>
                      </a:br>
                      <a:endParaRPr lang="da-DK" sz="800" dirty="0">
                        <a:solidFill>
                          <a:schemeClr val="tx1"/>
                        </a:solidFill>
                        <a:latin typeface="+mn-lt"/>
                        <a:cs typeface="Calibri" panose="020F0502020204030204" pitchFamily="34" charset="0"/>
                      </a:endParaRPr>
                    </a:p>
                  </a:txBody>
                  <a:tcPr/>
                </a:tc>
                <a:tc>
                  <a:txBody>
                    <a:bodyPr/>
                    <a:lstStyle/>
                    <a:p>
                      <a:r>
                        <a:rPr lang="da-DK" sz="800" dirty="0">
                          <a:latin typeface="+mn-lt"/>
                          <a:cs typeface="Calibri" panose="020F0502020204030204" pitchFamily="34" charset="0"/>
                        </a:rPr>
                        <a:t>Klimadatastyrelsen/Energistyrelsen</a:t>
                      </a:r>
                    </a:p>
                  </a:txBody>
                  <a:tcPr/>
                </a:tc>
                <a:tc>
                  <a:txBody>
                    <a:bodyPr/>
                    <a:lstStyle/>
                    <a:p>
                      <a:r>
                        <a:rPr lang="da-DK" sz="800" dirty="0">
                          <a:solidFill>
                            <a:schemeClr val="tx1"/>
                          </a:solidFill>
                          <a:latin typeface="+mn-lt"/>
                          <a:cs typeface="Calibri" panose="020F0502020204030204" pitchFamily="34" charset="0"/>
                        </a:rPr>
                        <a:t>Arbejdsspor 3 vedr. sikker dataudveksling og anvendelse</a:t>
                      </a:r>
                    </a:p>
                  </a:txBody>
                  <a:tcPr/>
                </a:tc>
                <a:tc>
                  <a:txBody>
                    <a:bodyPr/>
                    <a:lstStyle/>
                    <a:p>
                      <a:r>
                        <a:rPr lang="da-DK" sz="800" dirty="0">
                          <a:latin typeface="+mn-lt"/>
                          <a:cs typeface="Calibri" panose="020F0502020204030204" pitchFamily="34" charset="0"/>
                        </a:rPr>
                        <a:t>3</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dirty="0">
                          <a:solidFill>
                            <a:schemeClr val="tx1"/>
                          </a:solidFill>
                        </a:rPr>
                        <a:t>Leverancen er tæt knyttet til leverance 8. Arbejdssporet igangsætter en proces for at indhente praktiske eksempler fra el-, vand- og varmebranchen, som skal belyse de konkrete forespørgsler, branchen modtager i forbindelse med dataudveksling, samt identificere de GDPR-udfordringer, som adfærdskodekset skal understøtte håndteringen af i praksis.</a:t>
                      </a:r>
                      <a:endParaRPr lang="da-DK" sz="800" dirty="0"/>
                    </a:p>
                  </a:txBody>
                  <a:tcPr/>
                </a:tc>
                <a:extLst>
                  <a:ext uri="{0D108BD9-81ED-4DB2-BD59-A6C34878D82A}">
                    <a16:rowId xmlns:a16="http://schemas.microsoft.com/office/drawing/2014/main" val="710148522"/>
                  </a:ext>
                </a:extLst>
              </a:tr>
            </a:tbl>
          </a:graphicData>
        </a:graphic>
      </p:graphicFrame>
      <p:sp>
        <p:nvSpPr>
          <p:cNvPr id="8" name="Ellipse 7"/>
          <p:cNvSpPr/>
          <p:nvPr/>
        </p:nvSpPr>
        <p:spPr>
          <a:xfrm>
            <a:off x="2915816" y="180372"/>
            <a:ext cx="107816" cy="9291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p:cNvSpPr/>
          <p:nvPr/>
        </p:nvSpPr>
        <p:spPr>
          <a:xfrm>
            <a:off x="2915816" y="332772"/>
            <a:ext cx="107816" cy="9291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p:cNvSpPr/>
          <p:nvPr/>
        </p:nvSpPr>
        <p:spPr>
          <a:xfrm>
            <a:off x="1259632" y="326042"/>
            <a:ext cx="107816" cy="929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Tekstfelt 10"/>
          <p:cNvSpPr txBox="1"/>
          <p:nvPr/>
        </p:nvSpPr>
        <p:spPr>
          <a:xfrm>
            <a:off x="2977138" y="123478"/>
            <a:ext cx="1114408" cy="215444"/>
          </a:xfrm>
          <a:prstGeom prst="rect">
            <a:avLst/>
          </a:prstGeom>
          <a:noFill/>
        </p:spPr>
        <p:txBody>
          <a:bodyPr wrap="none" rtlCol="0">
            <a:spAutoFit/>
          </a:bodyPr>
          <a:lstStyle/>
          <a:p>
            <a:r>
              <a:rPr lang="da-DK" sz="800" dirty="0"/>
              <a:t>Leverance forsinket </a:t>
            </a:r>
          </a:p>
        </p:txBody>
      </p:sp>
      <p:sp>
        <p:nvSpPr>
          <p:cNvPr id="12" name="Tekstfelt 11"/>
          <p:cNvSpPr txBox="1"/>
          <p:nvPr/>
        </p:nvSpPr>
        <p:spPr>
          <a:xfrm>
            <a:off x="2971656" y="271056"/>
            <a:ext cx="1484702" cy="215444"/>
          </a:xfrm>
          <a:prstGeom prst="rect">
            <a:avLst/>
          </a:prstGeom>
          <a:noFill/>
        </p:spPr>
        <p:txBody>
          <a:bodyPr wrap="none" rtlCol="0">
            <a:spAutoFit/>
          </a:bodyPr>
          <a:lstStyle/>
          <a:p>
            <a:r>
              <a:rPr lang="da-DK" sz="800" dirty="0"/>
              <a:t>Leverance muligvis forsinket</a:t>
            </a:r>
          </a:p>
        </p:txBody>
      </p:sp>
      <p:sp>
        <p:nvSpPr>
          <p:cNvPr id="13" name="Tekstfelt 12"/>
          <p:cNvSpPr txBox="1"/>
          <p:nvPr/>
        </p:nvSpPr>
        <p:spPr>
          <a:xfrm>
            <a:off x="1316526" y="267494"/>
            <a:ext cx="1616148" cy="215444"/>
          </a:xfrm>
          <a:prstGeom prst="rect">
            <a:avLst/>
          </a:prstGeom>
          <a:noFill/>
        </p:spPr>
        <p:txBody>
          <a:bodyPr wrap="none" rtlCol="0">
            <a:spAutoFit/>
          </a:bodyPr>
          <a:lstStyle/>
          <a:p>
            <a:r>
              <a:rPr lang="da-DK" sz="800" dirty="0"/>
              <a:t>Leverance endnu ikke igangsat</a:t>
            </a:r>
          </a:p>
        </p:txBody>
      </p:sp>
      <p:sp>
        <p:nvSpPr>
          <p:cNvPr id="14" name="Ellipse 13"/>
          <p:cNvSpPr/>
          <p:nvPr/>
        </p:nvSpPr>
        <p:spPr>
          <a:xfrm>
            <a:off x="1259632" y="182606"/>
            <a:ext cx="107816" cy="9291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Tekstfelt 14"/>
          <p:cNvSpPr txBox="1"/>
          <p:nvPr/>
        </p:nvSpPr>
        <p:spPr>
          <a:xfrm>
            <a:off x="1316526" y="124058"/>
            <a:ext cx="1459054" cy="215444"/>
          </a:xfrm>
          <a:prstGeom prst="rect">
            <a:avLst/>
          </a:prstGeom>
          <a:noFill/>
        </p:spPr>
        <p:txBody>
          <a:bodyPr wrap="none" rtlCol="0">
            <a:spAutoFit/>
          </a:bodyPr>
          <a:lstStyle/>
          <a:p>
            <a:r>
              <a:rPr lang="da-DK" sz="800" dirty="0"/>
              <a:t>Leverance følger tidsplanen</a:t>
            </a:r>
          </a:p>
        </p:txBody>
      </p:sp>
    </p:spTree>
    <p:extLst>
      <p:ext uri="{BB962C8B-B14F-4D97-AF65-F5344CB8AC3E}">
        <p14:creationId xmlns:p14="http://schemas.microsoft.com/office/powerpoint/2010/main" val="2453242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3"/>
          </p:nvPr>
        </p:nvSpPr>
        <p:spPr/>
        <p:txBody>
          <a:bodyPr/>
          <a:lstStyle/>
          <a:p>
            <a:fld id="{D6C43E05-5416-43CC-9354-A0F970D8A001}" type="datetime2">
              <a:rPr lang="da-DK" smtClean="0"/>
              <a:pPr/>
              <a:t>1. april 2025</a:t>
            </a:fld>
            <a:endParaRPr lang="da-DK" dirty="0"/>
          </a:p>
        </p:txBody>
      </p:sp>
      <p:sp>
        <p:nvSpPr>
          <p:cNvPr id="3" name="Pladsholder til slidenummer 2"/>
          <p:cNvSpPr>
            <a:spLocks noGrp="1"/>
          </p:cNvSpPr>
          <p:nvPr>
            <p:ph type="sldNum" sz="quarter" idx="17"/>
          </p:nvPr>
        </p:nvSpPr>
        <p:spPr/>
        <p:txBody>
          <a:bodyPr/>
          <a:lstStyle/>
          <a:p>
            <a:r>
              <a:rPr lang="da-DK"/>
              <a:t>Side </a:t>
            </a:r>
            <a:fld id="{8E044AEF-F590-47CE-BE8F-5C241A59BA2A}" type="slidenum">
              <a:rPr lang="da-DK" smtClean="0"/>
              <a:pPr/>
              <a:t>7</a:t>
            </a:fld>
            <a:endParaRPr lang="da-DK" dirty="0"/>
          </a:p>
        </p:txBody>
      </p:sp>
      <p:graphicFrame>
        <p:nvGraphicFramePr>
          <p:cNvPr id="6" name="Tabel 5"/>
          <p:cNvGraphicFramePr>
            <a:graphicFrameLocks noGrp="1"/>
          </p:cNvGraphicFramePr>
          <p:nvPr>
            <p:extLst>
              <p:ext uri="{D42A27DB-BD31-4B8C-83A1-F6EECF244321}">
                <p14:modId xmlns:p14="http://schemas.microsoft.com/office/powerpoint/2010/main" val="4247840826"/>
              </p:ext>
            </p:extLst>
          </p:nvPr>
        </p:nvGraphicFramePr>
        <p:xfrm>
          <a:off x="0" y="1059582"/>
          <a:ext cx="9000997" cy="3385240"/>
        </p:xfrm>
        <a:graphic>
          <a:graphicData uri="http://schemas.openxmlformats.org/drawingml/2006/table">
            <a:tbl>
              <a:tblPr firstRow="1" bandRow="1">
                <a:tableStyleId>{5C22544A-7EE6-4342-B048-85BDC9FD1C3A}</a:tableStyleId>
              </a:tblPr>
              <a:tblGrid>
                <a:gridCol w="2291163">
                  <a:extLst>
                    <a:ext uri="{9D8B030D-6E8A-4147-A177-3AD203B41FA5}">
                      <a16:colId xmlns:a16="http://schemas.microsoft.com/office/drawing/2014/main" val="1597883597"/>
                    </a:ext>
                  </a:extLst>
                </a:gridCol>
                <a:gridCol w="579845">
                  <a:extLst>
                    <a:ext uri="{9D8B030D-6E8A-4147-A177-3AD203B41FA5}">
                      <a16:colId xmlns:a16="http://schemas.microsoft.com/office/drawing/2014/main" val="606829951"/>
                    </a:ext>
                  </a:extLst>
                </a:gridCol>
                <a:gridCol w="698354">
                  <a:extLst>
                    <a:ext uri="{9D8B030D-6E8A-4147-A177-3AD203B41FA5}">
                      <a16:colId xmlns:a16="http://schemas.microsoft.com/office/drawing/2014/main" val="1191173933"/>
                    </a:ext>
                  </a:extLst>
                </a:gridCol>
                <a:gridCol w="778579">
                  <a:extLst>
                    <a:ext uri="{9D8B030D-6E8A-4147-A177-3AD203B41FA5}">
                      <a16:colId xmlns:a16="http://schemas.microsoft.com/office/drawing/2014/main" val="2738556525"/>
                    </a:ext>
                  </a:extLst>
                </a:gridCol>
                <a:gridCol w="1067915">
                  <a:extLst>
                    <a:ext uri="{9D8B030D-6E8A-4147-A177-3AD203B41FA5}">
                      <a16:colId xmlns:a16="http://schemas.microsoft.com/office/drawing/2014/main" val="4087329800"/>
                    </a:ext>
                  </a:extLst>
                </a:gridCol>
                <a:gridCol w="946919">
                  <a:extLst>
                    <a:ext uri="{9D8B030D-6E8A-4147-A177-3AD203B41FA5}">
                      <a16:colId xmlns:a16="http://schemas.microsoft.com/office/drawing/2014/main" val="1807219806"/>
                    </a:ext>
                  </a:extLst>
                </a:gridCol>
                <a:gridCol w="654953">
                  <a:extLst>
                    <a:ext uri="{9D8B030D-6E8A-4147-A177-3AD203B41FA5}">
                      <a16:colId xmlns:a16="http://schemas.microsoft.com/office/drawing/2014/main" val="77418318"/>
                    </a:ext>
                  </a:extLst>
                </a:gridCol>
                <a:gridCol w="1983269">
                  <a:extLst>
                    <a:ext uri="{9D8B030D-6E8A-4147-A177-3AD203B41FA5}">
                      <a16:colId xmlns:a16="http://schemas.microsoft.com/office/drawing/2014/main" val="624544613"/>
                    </a:ext>
                  </a:extLst>
                </a:gridCol>
              </a:tblGrid>
              <a:tr h="428680">
                <a:tc>
                  <a:txBody>
                    <a:bodyPr/>
                    <a:lstStyle/>
                    <a:p>
                      <a:r>
                        <a:rPr lang="da-DK" sz="800"/>
                        <a:t>TAU leverance </a:t>
                      </a:r>
                      <a:r>
                        <a:rPr lang="da-DK" sz="800" dirty="0"/>
                        <a:t>(nr. og titel) </a:t>
                      </a:r>
                    </a:p>
                  </a:txBody>
                  <a:tcPr/>
                </a:tc>
                <a:tc>
                  <a:txBody>
                    <a:bodyPr/>
                    <a:lstStyle/>
                    <a:p>
                      <a:r>
                        <a:rPr lang="da-DK" sz="800" dirty="0"/>
                        <a:t>Status</a:t>
                      </a:r>
                      <a:endParaRPr lang="da-DK" sz="800" b="0" dirty="0"/>
                    </a:p>
                  </a:txBody>
                  <a:tcPr/>
                </a:tc>
                <a:tc>
                  <a:txBody>
                    <a:bodyPr/>
                    <a:lstStyle/>
                    <a:p>
                      <a:r>
                        <a:rPr lang="da-DK" sz="800" dirty="0" err="1"/>
                        <a:t>Påbe-gyndes</a:t>
                      </a:r>
                      <a:endParaRPr lang="da-DK" sz="800" dirty="0"/>
                    </a:p>
                  </a:txBody>
                  <a:tcPr/>
                </a:tc>
                <a:tc>
                  <a:txBody>
                    <a:bodyPr/>
                    <a:lstStyle/>
                    <a:p>
                      <a:r>
                        <a:rPr lang="da-DK" sz="800" dirty="0"/>
                        <a:t>Afsluttes</a:t>
                      </a:r>
                    </a:p>
                  </a:txBody>
                  <a:tcPr/>
                </a:tc>
                <a:tc>
                  <a:txBody>
                    <a:bodyPr/>
                    <a:lstStyle/>
                    <a:p>
                      <a:r>
                        <a:rPr lang="da-DK" sz="800" dirty="0"/>
                        <a:t>Tovholder </a:t>
                      </a:r>
                      <a:r>
                        <a:rPr lang="da-DK" sz="800" baseline="0" dirty="0"/>
                        <a:t>(</a:t>
                      </a:r>
                      <a:r>
                        <a:rPr lang="da-DK" sz="800" baseline="0" dirty="0" err="1"/>
                        <a:t>a</a:t>
                      </a:r>
                      <a:r>
                        <a:rPr lang="da-DK" sz="800" dirty="0" err="1"/>
                        <a:t>n-svarlig</a:t>
                      </a:r>
                      <a:r>
                        <a:rPr lang="da-DK" sz="800" dirty="0"/>
                        <a:t> aktør)</a:t>
                      </a:r>
                    </a:p>
                  </a:txBody>
                  <a:tcPr/>
                </a:tc>
                <a:tc>
                  <a:txBody>
                    <a:bodyPr/>
                    <a:lstStyle/>
                    <a:p>
                      <a:r>
                        <a:rPr lang="da-DK" sz="800" dirty="0"/>
                        <a:t>Arbejdsspor</a:t>
                      </a:r>
                    </a:p>
                  </a:txBody>
                  <a:tcPr/>
                </a:tc>
                <a:tc>
                  <a:txBody>
                    <a:bodyPr/>
                    <a:lstStyle/>
                    <a:p>
                      <a:r>
                        <a:rPr lang="da-DK" sz="800" dirty="0" err="1"/>
                        <a:t>Målsæt-ning</a:t>
                      </a:r>
                      <a:endParaRPr lang="da-DK" sz="800" dirty="0"/>
                    </a:p>
                  </a:txBody>
                  <a:tcPr/>
                </a:tc>
                <a:tc>
                  <a:txBody>
                    <a:bodyPr/>
                    <a:lstStyle/>
                    <a:p>
                      <a:r>
                        <a:rPr lang="da-DK" sz="800" dirty="0"/>
                        <a:t>Fremdrift</a:t>
                      </a:r>
                    </a:p>
                  </a:txBody>
                  <a:tcPr/>
                </a:tc>
                <a:extLst>
                  <a:ext uri="{0D108BD9-81ED-4DB2-BD59-A6C34878D82A}">
                    <a16:rowId xmlns:a16="http://schemas.microsoft.com/office/drawing/2014/main" val="3646691106"/>
                  </a:ext>
                </a:extLst>
              </a:tr>
              <a:tr h="215211">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kern="1200" dirty="0">
                          <a:solidFill>
                            <a:schemeClr val="dk1"/>
                          </a:solidFill>
                          <a:latin typeface="+mn-lt"/>
                          <a:ea typeface="+mn-ea"/>
                          <a:cs typeface="+mn-cs"/>
                        </a:rPr>
                        <a:t>10. </a:t>
                      </a:r>
                      <a:r>
                        <a:rPr lang="da-DK" sz="800" kern="1200" dirty="0">
                          <a:solidFill>
                            <a:schemeClr val="dk1"/>
                          </a:solidFill>
                          <a:effectLst/>
                          <a:latin typeface="+mn-lt"/>
                          <a:ea typeface="+mn-ea"/>
                          <a:cs typeface="Calibri" panose="020F0502020204030204" pitchFamily="34" charset="0"/>
                        </a:rPr>
                        <a:t>Analyse af sektorkobling i relation til </a:t>
                      </a:r>
                      <a:r>
                        <a:rPr lang="da-DK" sz="800" kern="1200" dirty="0" err="1">
                          <a:solidFill>
                            <a:schemeClr val="dk1"/>
                          </a:solidFill>
                          <a:effectLst/>
                          <a:latin typeface="+mn-lt"/>
                          <a:ea typeface="+mn-ea"/>
                          <a:cs typeface="Calibri" panose="020F0502020204030204" pitchFamily="34" charset="0"/>
                        </a:rPr>
                        <a:t>FDPs</a:t>
                      </a:r>
                      <a:r>
                        <a:rPr lang="da-DK" sz="800" kern="1200" dirty="0">
                          <a:solidFill>
                            <a:schemeClr val="dk1"/>
                          </a:solidFill>
                          <a:effectLst/>
                          <a:latin typeface="+mn-lt"/>
                          <a:ea typeface="+mn-ea"/>
                          <a:cs typeface="Calibri" panose="020F0502020204030204" pitchFamily="34" charset="0"/>
                        </a:rPr>
                        <a:t> genstandsfelt</a:t>
                      </a:r>
                      <a:endParaRPr lang="da-DK" sz="800" dirty="0">
                        <a:effectLst/>
                        <a:latin typeface="+mn-lt"/>
                        <a:ea typeface="Calibri" panose="020F0502020204030204" pitchFamily="34" charset="0"/>
                        <a:cs typeface="Calibri" panose="020F0502020204030204" pitchFamily="34" charset="0"/>
                      </a:endParaRPr>
                    </a:p>
                  </a:txBody>
                  <a:tcPr/>
                </a:tc>
                <a:tc>
                  <a:txBody>
                    <a:bodyPr/>
                    <a:lstStyle/>
                    <a:p>
                      <a:endParaRPr lang="da-DK" sz="800" dirty="0">
                        <a:latin typeface="+mn-lt"/>
                      </a:endParaRPr>
                    </a:p>
                  </a:txBody>
                  <a:tcPr>
                    <a:solidFill>
                      <a:schemeClr val="bg1">
                        <a:lumMod val="75000"/>
                      </a:schemeClr>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dirty="0">
                          <a:solidFill>
                            <a:schemeClr val="tx1"/>
                          </a:solidFill>
                          <a:latin typeface="+mn-lt"/>
                          <a:cs typeface="Calibri" panose="020F0502020204030204" pitchFamily="34" charset="0"/>
                        </a:rPr>
                        <a:t>Q2 2025</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dirty="0">
                          <a:solidFill>
                            <a:schemeClr val="tx1"/>
                          </a:solidFill>
                          <a:latin typeface="+mn-lt"/>
                          <a:cs typeface="Calibri" panose="020F0502020204030204" pitchFamily="34" charset="0"/>
                        </a:rPr>
                        <a:t>Q4 2025</a:t>
                      </a:r>
                      <a:br>
                        <a:rPr lang="da-DK" sz="800" dirty="0">
                          <a:solidFill>
                            <a:schemeClr val="tx1"/>
                          </a:solidFill>
                          <a:latin typeface="+mn-lt"/>
                          <a:cs typeface="Calibri" panose="020F0502020204030204" pitchFamily="34" charset="0"/>
                        </a:rPr>
                      </a:br>
                      <a:r>
                        <a:rPr lang="da-DK" sz="800" dirty="0">
                          <a:solidFill>
                            <a:schemeClr val="tx1"/>
                          </a:solidFill>
                          <a:latin typeface="+mn-lt"/>
                          <a:cs typeface="Calibri" panose="020F0502020204030204" pitchFamily="34" charset="0"/>
                        </a:rPr>
                        <a:t>(FFD-møde 2.december 2025)</a:t>
                      </a:r>
                    </a:p>
                  </a:txBody>
                  <a:tcPr/>
                </a:tc>
                <a:tc>
                  <a:txBody>
                    <a:bodyPr/>
                    <a:lstStyle/>
                    <a:p>
                      <a:r>
                        <a:rPr lang="da-DK" sz="800" dirty="0">
                          <a:latin typeface="+mn-lt"/>
                          <a:cs typeface="Calibri" panose="020F0502020204030204" pitchFamily="34" charset="0"/>
                        </a:rPr>
                        <a:t>Klimadatastyrelsen/Energistyrelsen</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dirty="0">
                          <a:latin typeface="+mn-lt"/>
                          <a:cs typeface="Calibri" panose="020F0502020204030204" pitchFamily="34" charset="0"/>
                        </a:rPr>
                        <a:t>Arbejdsspor 1 vedr. dataøkosystem og sektorkobling. </a:t>
                      </a:r>
                    </a:p>
                  </a:txBody>
                  <a:tcPr/>
                </a:tc>
                <a:tc>
                  <a:txBody>
                    <a:bodyPr/>
                    <a:lstStyle/>
                    <a:p>
                      <a:r>
                        <a:rPr lang="da-DK" sz="800" dirty="0">
                          <a:latin typeface="+mn-lt"/>
                          <a:cs typeface="Calibri" panose="020F0502020204030204" pitchFamily="34" charset="0"/>
                        </a:rPr>
                        <a:t>1, 2, 4, 5, 9.</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baseline="0" dirty="0">
                          <a:solidFill>
                            <a:schemeClr val="tx1"/>
                          </a:solidFill>
                        </a:rPr>
                        <a:t>Leverancen er del af arbejdsspor 1 og er afhængig af leverance 1 ”analyse af rammer for et dataøkosystem for forsyningsområdet”. Opstart af leverancen er derfor Q2 2025 og den forventes afsluttet i Q4 2025.</a:t>
                      </a:r>
                      <a:endParaRPr lang="da-DK" sz="800" kern="1200" dirty="0">
                        <a:solidFill>
                          <a:schemeClr val="tx1"/>
                        </a:solidFill>
                        <a:latin typeface="+mn-lt"/>
                        <a:ea typeface="+mn-ea"/>
                        <a:cs typeface="+mn-cs"/>
                      </a:endParaRPr>
                    </a:p>
                  </a:txBody>
                  <a:tcPr/>
                </a:tc>
                <a:extLst>
                  <a:ext uri="{0D108BD9-81ED-4DB2-BD59-A6C34878D82A}">
                    <a16:rowId xmlns:a16="http://schemas.microsoft.com/office/drawing/2014/main" val="4121530979"/>
                  </a:ext>
                </a:extLst>
              </a:tr>
              <a:tr h="527182">
                <a:tc>
                  <a:txBody>
                    <a:bodyPr/>
                    <a:lstStyle/>
                    <a:p>
                      <a:pPr marL="0" marR="0" lvl="0" indent="0" algn="l" defTabSz="818693" rtl="0" eaLnBrk="1" fontAlgn="auto" latinLnBrk="0" hangingPunct="1">
                        <a:lnSpc>
                          <a:spcPct val="107000"/>
                        </a:lnSpc>
                        <a:spcBef>
                          <a:spcPts val="0"/>
                        </a:spcBef>
                        <a:spcAft>
                          <a:spcPts val="500"/>
                        </a:spcAft>
                        <a:buClrTx/>
                        <a:buSzTx/>
                        <a:buFontTx/>
                        <a:buNone/>
                        <a:tabLst>
                          <a:tab pos="6113780" algn="r"/>
                        </a:tabLst>
                        <a:defRPr/>
                      </a:pPr>
                      <a:r>
                        <a:rPr lang="da-DK" sz="800" dirty="0">
                          <a:solidFill>
                            <a:schemeClr val="tx1"/>
                          </a:solidFill>
                          <a:latin typeface="+mn-lt"/>
                          <a:cs typeface="Calibri" panose="020F0502020204030204" pitchFamily="34" charset="0"/>
                        </a:rPr>
                        <a:t>11. Redegørelse for igangværende EU-initiativer </a:t>
                      </a:r>
                    </a:p>
                  </a:txBody>
                  <a:tcPr/>
                </a:tc>
                <a:tc>
                  <a:txBody>
                    <a:bodyPr/>
                    <a:lstStyle/>
                    <a:p>
                      <a:endParaRPr lang="da-DK" sz="800" dirty="0">
                        <a:solidFill>
                          <a:srgbClr val="00B050"/>
                        </a:solidFill>
                        <a:latin typeface="+mn-lt"/>
                      </a:endParaRPr>
                    </a:p>
                  </a:txBody>
                  <a:tcPr>
                    <a:solidFill>
                      <a:srgbClr val="00B050"/>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dirty="0">
                          <a:latin typeface="+mn-lt"/>
                          <a:cs typeface="Calibri" panose="020F0502020204030204" pitchFamily="34" charset="0"/>
                        </a:rPr>
                        <a:t>Q1 2025</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dirty="0">
                          <a:solidFill>
                            <a:schemeClr val="tx1"/>
                          </a:solidFill>
                          <a:latin typeface="+mn-lt"/>
                          <a:cs typeface="Calibri" panose="020F0502020204030204" pitchFamily="34" charset="0"/>
                        </a:rPr>
                        <a:t>Q4 2025</a:t>
                      </a:r>
                      <a:br>
                        <a:rPr lang="da-DK" sz="800" dirty="0">
                          <a:solidFill>
                            <a:schemeClr val="tx1"/>
                          </a:solidFill>
                          <a:latin typeface="+mn-lt"/>
                          <a:cs typeface="Calibri" panose="020F0502020204030204" pitchFamily="34" charset="0"/>
                        </a:rPr>
                      </a:br>
                      <a:r>
                        <a:rPr lang="da-DK" sz="800" dirty="0">
                          <a:solidFill>
                            <a:schemeClr val="tx1"/>
                          </a:solidFill>
                          <a:latin typeface="+mn-lt"/>
                          <a:cs typeface="Calibri" panose="020F0502020204030204" pitchFamily="34" charset="0"/>
                        </a:rPr>
                        <a:t>(</a:t>
                      </a:r>
                      <a:r>
                        <a:rPr lang="da-DK" sz="800">
                          <a:solidFill>
                            <a:schemeClr val="tx1"/>
                          </a:solidFill>
                          <a:latin typeface="+mn-lt"/>
                          <a:cs typeface="Calibri" panose="020F0502020204030204" pitchFamily="34" charset="0"/>
                        </a:rPr>
                        <a:t>FFD-møde 2.</a:t>
                      </a:r>
                      <a:r>
                        <a:rPr lang="da-DK" sz="800" dirty="0">
                          <a:solidFill>
                            <a:schemeClr val="tx1"/>
                          </a:solidFill>
                          <a:latin typeface="+mn-lt"/>
                          <a:cs typeface="Calibri" panose="020F0502020204030204" pitchFamily="34" charset="0"/>
                        </a:rPr>
                        <a:t>december 2025)</a:t>
                      </a:r>
                    </a:p>
                    <a:p>
                      <a:pPr marL="0" marR="0" lvl="0" indent="0" algn="l" defTabSz="818693" rtl="0" eaLnBrk="1" fontAlgn="auto" latinLnBrk="0" hangingPunct="1">
                        <a:lnSpc>
                          <a:spcPct val="100000"/>
                        </a:lnSpc>
                        <a:spcBef>
                          <a:spcPts val="0"/>
                        </a:spcBef>
                        <a:spcAft>
                          <a:spcPts val="0"/>
                        </a:spcAft>
                        <a:buClrTx/>
                        <a:buSzTx/>
                        <a:buFontTx/>
                        <a:buNone/>
                        <a:tabLst/>
                        <a:defRPr/>
                      </a:pPr>
                      <a:endParaRPr lang="da-DK" sz="800" dirty="0">
                        <a:latin typeface="+mn-lt"/>
                        <a:cs typeface="Calibri" panose="020F0502020204030204" pitchFamily="34" charset="0"/>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dirty="0">
                          <a:latin typeface="+mn-lt"/>
                          <a:cs typeface="Calibri" panose="020F0502020204030204" pitchFamily="34" charset="0"/>
                        </a:rPr>
                        <a:t>Lea Schick, Alexandra instituttet </a:t>
                      </a:r>
                    </a:p>
                    <a:p>
                      <a:pPr marL="0" marR="0" lvl="0" indent="0" algn="l" defTabSz="818693" rtl="0" eaLnBrk="1" fontAlgn="auto" latinLnBrk="0" hangingPunct="1">
                        <a:lnSpc>
                          <a:spcPct val="100000"/>
                        </a:lnSpc>
                        <a:spcBef>
                          <a:spcPts val="0"/>
                        </a:spcBef>
                        <a:spcAft>
                          <a:spcPts val="0"/>
                        </a:spcAft>
                        <a:buClrTx/>
                        <a:buSzTx/>
                        <a:buFontTx/>
                        <a:buNone/>
                        <a:tabLst/>
                        <a:defRPr/>
                      </a:pPr>
                      <a:endParaRPr lang="da-DK" sz="800" dirty="0">
                        <a:latin typeface="+mn-lt"/>
                        <a:cs typeface="Calibri" panose="020F0502020204030204" pitchFamily="34" charset="0"/>
                      </a:endParaRPr>
                    </a:p>
                  </a:txBody>
                  <a:tcPr/>
                </a:tc>
                <a:tc>
                  <a:txBody>
                    <a:bodyPr/>
                    <a:lstStyle/>
                    <a:p>
                      <a:r>
                        <a:rPr lang="da-DK" sz="800" dirty="0">
                          <a:solidFill>
                            <a:schemeClr val="tx1"/>
                          </a:solidFill>
                          <a:latin typeface="+mn-lt"/>
                          <a:cs typeface="Calibri" panose="020F0502020204030204" pitchFamily="34" charset="0"/>
                        </a:rPr>
                        <a:t>Arbejdsspor 4 vedr. EU  og det internationale</a:t>
                      </a:r>
                    </a:p>
                  </a:txBody>
                  <a:tcPr/>
                </a:tc>
                <a:tc>
                  <a:txBody>
                    <a:bodyPr/>
                    <a:lstStyle/>
                    <a:p>
                      <a:endParaRPr lang="da-DK" sz="800" dirty="0">
                        <a:latin typeface="+mn-lt"/>
                        <a:cs typeface="Calibri" panose="020F0502020204030204" pitchFamily="34" charset="0"/>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800" dirty="0"/>
                        <a:t>Arbejdssporet blev nedsat i efteråret 2024 og har siden udarbejdet en intern organisering samt et overblik over EU-initiativer, der bør monitoreres i FDP. På baggrund af dette har gruppen udarbejdet en indstilling til TAU </a:t>
                      </a:r>
                      <a:r>
                        <a:rPr lang="da-DK" sz="800" dirty="0" err="1"/>
                        <a:t>mhp</a:t>
                      </a:r>
                      <a:r>
                        <a:rPr lang="da-DK" sz="800" dirty="0"/>
                        <a:t>. en leverance, om en kortlægning af eksisterende og kommende digitale komponenter, som skal danne grundlag for videre analyse om mulig referencearkitektur.</a:t>
                      </a:r>
                    </a:p>
                  </a:txBody>
                  <a:tcPr/>
                </a:tc>
                <a:extLst>
                  <a:ext uri="{0D108BD9-81ED-4DB2-BD59-A6C34878D82A}">
                    <a16:rowId xmlns:a16="http://schemas.microsoft.com/office/drawing/2014/main" val="31521277"/>
                  </a:ext>
                </a:extLst>
              </a:tr>
              <a:tr h="527182">
                <a:tc>
                  <a:txBody>
                    <a:bodyPr/>
                    <a:lstStyle/>
                    <a:p>
                      <a:pPr marL="0" marR="0" lvl="0" indent="0" algn="l" defTabSz="818693" rtl="0" eaLnBrk="1" fontAlgn="auto" latinLnBrk="0" hangingPunct="1">
                        <a:lnSpc>
                          <a:spcPct val="107000"/>
                        </a:lnSpc>
                        <a:spcBef>
                          <a:spcPts val="0"/>
                        </a:spcBef>
                        <a:spcAft>
                          <a:spcPts val="500"/>
                        </a:spcAft>
                        <a:buClrTx/>
                        <a:buSzTx/>
                        <a:buFontTx/>
                        <a:buNone/>
                        <a:tabLst>
                          <a:tab pos="6113780" algn="r"/>
                        </a:tabLst>
                        <a:defRPr/>
                      </a:pPr>
                      <a:r>
                        <a:rPr lang="da-DK" sz="800" dirty="0">
                          <a:solidFill>
                            <a:schemeClr val="tx1"/>
                          </a:solidFill>
                          <a:latin typeface="+mn-lt"/>
                          <a:cs typeface="Calibri" panose="020F0502020204030204" pitchFamily="34" charset="0"/>
                        </a:rPr>
                        <a:t>12. Analyse af mulige gevinster ved bredere adgang til BBR energiforbrugsdata.</a:t>
                      </a:r>
                    </a:p>
                    <a:p>
                      <a:pPr marL="0" marR="0" lvl="0" indent="0" algn="l" defTabSz="818693" rtl="0" eaLnBrk="1" fontAlgn="auto" latinLnBrk="0" hangingPunct="1">
                        <a:lnSpc>
                          <a:spcPct val="107000"/>
                        </a:lnSpc>
                        <a:spcBef>
                          <a:spcPts val="0"/>
                        </a:spcBef>
                        <a:spcAft>
                          <a:spcPts val="500"/>
                        </a:spcAft>
                        <a:buClrTx/>
                        <a:buSzTx/>
                        <a:buFontTx/>
                        <a:buNone/>
                        <a:tabLst>
                          <a:tab pos="6113780" algn="r"/>
                        </a:tabLst>
                        <a:defRPr/>
                      </a:pPr>
                      <a:endParaRPr lang="da-DK" sz="800" dirty="0">
                        <a:solidFill>
                          <a:schemeClr val="tx1"/>
                        </a:solidFill>
                        <a:latin typeface="+mn-lt"/>
                        <a:cs typeface="Calibri" panose="020F0502020204030204" pitchFamily="34" charset="0"/>
                      </a:endParaRPr>
                    </a:p>
                  </a:txBody>
                  <a:tcPr/>
                </a:tc>
                <a:tc>
                  <a:txBody>
                    <a:bodyPr/>
                    <a:lstStyle/>
                    <a:p>
                      <a:endParaRPr lang="da-DK" sz="800" dirty="0">
                        <a:latin typeface="+mn-lt"/>
                      </a:endParaRPr>
                    </a:p>
                  </a:txBody>
                  <a:tcPr>
                    <a:solidFill>
                      <a:srgbClr val="00B050"/>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dirty="0">
                          <a:latin typeface="+mn-lt"/>
                          <a:cs typeface="Calibri" panose="020F0502020204030204" pitchFamily="34" charset="0"/>
                        </a:rPr>
                        <a:t>Q1 2025</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dirty="0">
                          <a:latin typeface="+mn-lt"/>
                          <a:cs typeface="Calibri" panose="020F0502020204030204" pitchFamily="34" charset="0"/>
                        </a:rPr>
                        <a:t>Q1 2026</a:t>
                      </a:r>
                      <a:br>
                        <a:rPr lang="da-DK" sz="800" dirty="0">
                          <a:latin typeface="+mn-lt"/>
                          <a:cs typeface="Calibri" panose="020F0502020204030204" pitchFamily="34" charset="0"/>
                        </a:rPr>
                      </a:br>
                      <a:r>
                        <a:rPr lang="da-DK" sz="800" dirty="0">
                          <a:latin typeface="+mn-lt"/>
                          <a:cs typeface="Calibri" panose="020F0502020204030204" pitchFamily="34" charset="0"/>
                        </a:rPr>
                        <a:t>(11. marts 2026)</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dirty="0">
                          <a:latin typeface="+mn-lt"/>
                          <a:cs typeface="Calibri" panose="020F0502020204030204" pitchFamily="34" charset="0"/>
                        </a:rPr>
                        <a:t>Klimadatastyrelsen/Energistyrelsen</a:t>
                      </a:r>
                    </a:p>
                    <a:p>
                      <a:pPr marL="0" marR="0" lvl="0" indent="0" algn="l" defTabSz="818693" rtl="0" eaLnBrk="1" fontAlgn="auto" latinLnBrk="0" hangingPunct="1">
                        <a:lnSpc>
                          <a:spcPct val="100000"/>
                        </a:lnSpc>
                        <a:spcBef>
                          <a:spcPts val="0"/>
                        </a:spcBef>
                        <a:spcAft>
                          <a:spcPts val="0"/>
                        </a:spcAft>
                        <a:buClrTx/>
                        <a:buSzTx/>
                        <a:buFontTx/>
                        <a:buNone/>
                        <a:tabLst/>
                        <a:defRPr/>
                      </a:pPr>
                      <a:endParaRPr lang="da-DK" sz="800" dirty="0">
                        <a:latin typeface="+mn-lt"/>
                        <a:cs typeface="Calibri" panose="020F0502020204030204" pitchFamily="34" charset="0"/>
                      </a:endParaRPr>
                    </a:p>
                  </a:txBody>
                  <a:tcPr/>
                </a:tc>
                <a:tc>
                  <a:txBody>
                    <a:bodyPr/>
                    <a:lstStyle/>
                    <a:p>
                      <a:r>
                        <a:rPr lang="da-DK" sz="800" dirty="0">
                          <a:solidFill>
                            <a:schemeClr val="tx1"/>
                          </a:solidFill>
                          <a:latin typeface="+mn-lt"/>
                          <a:cs typeface="Calibri" panose="020F0502020204030204" pitchFamily="34" charset="0"/>
                        </a:rPr>
                        <a:t>Arbejdsspor 5 vedr. BBR forbrugsdata</a:t>
                      </a:r>
                    </a:p>
                  </a:txBody>
                  <a:tcPr/>
                </a:tc>
                <a:tc>
                  <a:txBody>
                    <a:bodyPr/>
                    <a:lstStyle/>
                    <a:p>
                      <a:r>
                        <a:rPr lang="da-DK" sz="800" dirty="0">
                          <a:latin typeface="+mn-lt"/>
                          <a:cs typeface="Calibri" panose="020F0502020204030204" pitchFamily="34" charset="0"/>
                        </a:rPr>
                        <a:t>2,6</a:t>
                      </a:r>
                    </a:p>
                  </a:txBody>
                  <a:tcPr/>
                </a:tc>
                <a:tc>
                  <a:txBody>
                    <a:bodyPr/>
                    <a:lstStyle/>
                    <a:p>
                      <a:r>
                        <a:rPr lang="da-DK" sz="800" kern="1200" dirty="0">
                          <a:solidFill>
                            <a:schemeClr val="dk1"/>
                          </a:solidFill>
                          <a:latin typeface="+mn-lt"/>
                          <a:ea typeface="+mn-ea"/>
                          <a:cs typeface="+mn-cs"/>
                        </a:rPr>
                        <a:t>TAU godkendte igangsættelse af leverancen på TAU-mødet den 5. februar 2025. FDP-sekretariatet er i proces med at nedsætte en arbejdsgruppe for leverancen</a:t>
                      </a:r>
                    </a:p>
                  </a:txBody>
                  <a:tcPr/>
                </a:tc>
                <a:extLst>
                  <a:ext uri="{0D108BD9-81ED-4DB2-BD59-A6C34878D82A}">
                    <a16:rowId xmlns:a16="http://schemas.microsoft.com/office/drawing/2014/main" val="4059750296"/>
                  </a:ext>
                </a:extLst>
              </a:tr>
            </a:tbl>
          </a:graphicData>
        </a:graphic>
      </p:graphicFrame>
      <p:sp>
        <p:nvSpPr>
          <p:cNvPr id="8" name="Ellipse 7"/>
          <p:cNvSpPr/>
          <p:nvPr/>
        </p:nvSpPr>
        <p:spPr>
          <a:xfrm>
            <a:off x="2915816" y="180372"/>
            <a:ext cx="107816" cy="9291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p:cNvSpPr/>
          <p:nvPr/>
        </p:nvSpPr>
        <p:spPr>
          <a:xfrm>
            <a:off x="2915816" y="332772"/>
            <a:ext cx="107816" cy="9291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p:cNvSpPr/>
          <p:nvPr/>
        </p:nvSpPr>
        <p:spPr>
          <a:xfrm>
            <a:off x="1259632" y="326042"/>
            <a:ext cx="107816" cy="929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Tekstfelt 10"/>
          <p:cNvSpPr txBox="1"/>
          <p:nvPr/>
        </p:nvSpPr>
        <p:spPr>
          <a:xfrm>
            <a:off x="2977138" y="123478"/>
            <a:ext cx="1114408" cy="215444"/>
          </a:xfrm>
          <a:prstGeom prst="rect">
            <a:avLst/>
          </a:prstGeom>
          <a:noFill/>
        </p:spPr>
        <p:txBody>
          <a:bodyPr wrap="none" rtlCol="0">
            <a:spAutoFit/>
          </a:bodyPr>
          <a:lstStyle/>
          <a:p>
            <a:r>
              <a:rPr lang="da-DK" sz="800" dirty="0"/>
              <a:t>Leverance forsinket </a:t>
            </a:r>
          </a:p>
        </p:txBody>
      </p:sp>
      <p:sp>
        <p:nvSpPr>
          <p:cNvPr id="12" name="Tekstfelt 11"/>
          <p:cNvSpPr txBox="1"/>
          <p:nvPr/>
        </p:nvSpPr>
        <p:spPr>
          <a:xfrm>
            <a:off x="2971656" y="271056"/>
            <a:ext cx="1484702" cy="215444"/>
          </a:xfrm>
          <a:prstGeom prst="rect">
            <a:avLst/>
          </a:prstGeom>
          <a:noFill/>
        </p:spPr>
        <p:txBody>
          <a:bodyPr wrap="none" rtlCol="0">
            <a:spAutoFit/>
          </a:bodyPr>
          <a:lstStyle/>
          <a:p>
            <a:r>
              <a:rPr lang="da-DK" sz="800" dirty="0"/>
              <a:t>Leverance muligvis forsinket</a:t>
            </a:r>
          </a:p>
        </p:txBody>
      </p:sp>
      <p:sp>
        <p:nvSpPr>
          <p:cNvPr id="13" name="Tekstfelt 12"/>
          <p:cNvSpPr txBox="1"/>
          <p:nvPr/>
        </p:nvSpPr>
        <p:spPr>
          <a:xfrm>
            <a:off x="1316526" y="267494"/>
            <a:ext cx="1616148" cy="215444"/>
          </a:xfrm>
          <a:prstGeom prst="rect">
            <a:avLst/>
          </a:prstGeom>
          <a:noFill/>
        </p:spPr>
        <p:txBody>
          <a:bodyPr wrap="none" rtlCol="0">
            <a:spAutoFit/>
          </a:bodyPr>
          <a:lstStyle/>
          <a:p>
            <a:r>
              <a:rPr lang="da-DK" sz="800" dirty="0"/>
              <a:t>Leverance endnu ikke igangsat</a:t>
            </a:r>
          </a:p>
        </p:txBody>
      </p:sp>
      <p:sp>
        <p:nvSpPr>
          <p:cNvPr id="14" name="Ellipse 13"/>
          <p:cNvSpPr/>
          <p:nvPr/>
        </p:nvSpPr>
        <p:spPr>
          <a:xfrm>
            <a:off x="1259632" y="182606"/>
            <a:ext cx="107816" cy="9291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Tekstfelt 14"/>
          <p:cNvSpPr txBox="1"/>
          <p:nvPr/>
        </p:nvSpPr>
        <p:spPr>
          <a:xfrm>
            <a:off x="1316526" y="124058"/>
            <a:ext cx="1459054" cy="215444"/>
          </a:xfrm>
          <a:prstGeom prst="rect">
            <a:avLst/>
          </a:prstGeom>
          <a:noFill/>
        </p:spPr>
        <p:txBody>
          <a:bodyPr wrap="none" rtlCol="0">
            <a:spAutoFit/>
          </a:bodyPr>
          <a:lstStyle/>
          <a:p>
            <a:r>
              <a:rPr lang="da-DK" sz="800" dirty="0"/>
              <a:t>Leverance følger tidsplanen</a:t>
            </a:r>
          </a:p>
        </p:txBody>
      </p:sp>
      <p:sp>
        <p:nvSpPr>
          <p:cNvPr id="4" name="Rektangel 3">
            <a:extLst>
              <a:ext uri="{FF2B5EF4-FFF2-40B4-BE49-F238E27FC236}">
                <a16:creationId xmlns:a16="http://schemas.microsoft.com/office/drawing/2014/main" id="{68434F53-BF2F-41BE-B260-A3CFA1F3183E}"/>
              </a:ext>
            </a:extLst>
          </p:cNvPr>
          <p:cNvSpPr/>
          <p:nvPr/>
        </p:nvSpPr>
        <p:spPr>
          <a:xfrm>
            <a:off x="107504" y="4587974"/>
            <a:ext cx="1656184" cy="4761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991622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 name="think-cell data - do not delete"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79" name="think-cell Slide" r:id="rId159" imgW="347" imgH="348" progId="TCLayout.ActiveDocument.1">
                  <p:embed/>
                </p:oleObj>
              </mc:Choice>
              <mc:Fallback>
                <p:oleObj name="think-cell Slide" r:id="rId159" imgW="347" imgH="348" progId="TCLayout.ActiveDocument.1">
                  <p:embed/>
                  <p:pic>
                    <p:nvPicPr>
                      <p:cNvPr id="63" name="think-cell data - do not delete" hidden="1"/>
                      <p:cNvPicPr/>
                      <p:nvPr/>
                    </p:nvPicPr>
                    <p:blipFill>
                      <a:blip r:embed="rId160"/>
                      <a:stretch>
                        <a:fillRect/>
                      </a:stretch>
                    </p:blipFill>
                    <p:spPr>
                      <a:xfrm>
                        <a:off x="1588" y="1588"/>
                        <a:ext cx="1588" cy="1588"/>
                      </a:xfrm>
                      <a:prstGeom prst="rect">
                        <a:avLst/>
                      </a:prstGeom>
                    </p:spPr>
                  </p:pic>
                </p:oleObj>
              </mc:Fallback>
            </mc:AlternateContent>
          </a:graphicData>
        </a:graphic>
      </p:graphicFrame>
      <p:sp>
        <p:nvSpPr>
          <p:cNvPr id="2" name="Pladsholder til dato 1"/>
          <p:cNvSpPr>
            <a:spLocks noGrp="1"/>
          </p:cNvSpPr>
          <p:nvPr>
            <p:ph type="dt" sz="half" idx="17"/>
          </p:nvPr>
        </p:nvSpPr>
        <p:spPr/>
        <p:txBody>
          <a:bodyPr/>
          <a:lstStyle/>
          <a:p>
            <a:fld id="{D6C43E05-5416-43CC-9354-A0F970D8A001}" type="datetime2">
              <a:rPr lang="da-DK" smtClean="0"/>
              <a:pPr/>
              <a:t>1. april 2025</a:t>
            </a:fld>
            <a:endParaRPr lang="da-DK" dirty="0"/>
          </a:p>
        </p:txBody>
      </p:sp>
      <p:sp>
        <p:nvSpPr>
          <p:cNvPr id="3" name="Pladsholder til slidenummer 2"/>
          <p:cNvSpPr>
            <a:spLocks noGrp="1"/>
          </p:cNvSpPr>
          <p:nvPr>
            <p:ph type="sldNum" sz="quarter" idx="18"/>
          </p:nvPr>
        </p:nvSpPr>
        <p:spPr/>
        <p:txBody>
          <a:bodyPr/>
          <a:lstStyle/>
          <a:p>
            <a:r>
              <a:rPr lang="da-DK"/>
              <a:t>Side </a:t>
            </a:r>
            <a:fld id="{8E044AEF-F590-47CE-BE8F-5C241A59BA2A}" type="slidenum">
              <a:rPr lang="da-DK" smtClean="0"/>
              <a:pPr/>
              <a:t>8</a:t>
            </a:fld>
            <a:endParaRPr lang="da-DK" dirty="0"/>
          </a:p>
        </p:txBody>
      </p:sp>
      <p:sp>
        <p:nvSpPr>
          <p:cNvPr id="241" name="Rektangel 240"/>
          <p:cNvSpPr/>
          <p:nvPr>
            <p:custDataLst>
              <p:tags r:id="rId3"/>
            </p:custDataLst>
          </p:nvPr>
        </p:nvSpPr>
        <p:spPr bwMode="auto">
          <a:xfrm>
            <a:off x="300038" y="1263651"/>
            <a:ext cx="8307388" cy="161925"/>
          </a:xfrm>
          <a:prstGeom prst="rect">
            <a:avLst/>
          </a:prstGeom>
          <a:solidFill>
            <a:srgbClr val="DFE5EF"/>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4" name="Rektangel 253"/>
          <p:cNvSpPr/>
          <p:nvPr>
            <p:custDataLst>
              <p:tags r:id="rId4"/>
            </p:custDataLst>
          </p:nvPr>
        </p:nvSpPr>
        <p:spPr bwMode="auto">
          <a:xfrm>
            <a:off x="300038" y="1425576"/>
            <a:ext cx="8307388" cy="163513"/>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Rektangel 16"/>
          <p:cNvSpPr/>
          <p:nvPr>
            <p:custDataLst>
              <p:tags r:id="rId5"/>
            </p:custDataLst>
          </p:nvPr>
        </p:nvSpPr>
        <p:spPr bwMode="auto">
          <a:xfrm>
            <a:off x="300038" y="1589089"/>
            <a:ext cx="8307388" cy="284163"/>
          </a:xfrm>
          <a:prstGeom prst="rect">
            <a:avLst/>
          </a:prstGeom>
          <a:solidFill>
            <a:srgbClr val="FFFFFF"/>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4" name="Pladsholder til tekst 3"/>
          <p:cNvSpPr>
            <a:spLocks noGrp="1"/>
          </p:cNvSpPr>
          <p:nvPr>
            <p:custDataLst>
              <p:tags r:id="rId6"/>
            </p:custDataLst>
          </p:nvPr>
        </p:nvSpPr>
        <p:spPr bwMode="auto">
          <a:xfrm>
            <a:off x="2897188" y="581025"/>
            <a:ext cx="817563" cy="260350"/>
          </a:xfrm>
          <a:prstGeom prst="rect">
            <a:avLst/>
          </a:prstGeom>
          <a:solidFill>
            <a:srgbClr val="AED9DE"/>
          </a:solidFill>
          <a:ln w="9525" cmpd="sng" algn="ctr">
            <a:solidFill>
              <a:schemeClr val="tx1"/>
            </a:solidFill>
          </a:ln>
          <a:effec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175E88D-7E54-407C-B0F1-EB62C70EDCE3}" type="datetime'2''''0''''''''''''''''''''''2''''4'''''''">
              <a:rPr lang="da-DK" altLang="en-US" b="1" smtClean="0"/>
              <a:pPr/>
              <a:t>2024</a:t>
            </a:fld>
            <a:endParaRPr lang="da-DK" b="1" dirty="0"/>
          </a:p>
        </p:txBody>
      </p:sp>
      <p:sp>
        <p:nvSpPr>
          <p:cNvPr id="35" name="Pladsholder til tekst 3"/>
          <p:cNvSpPr>
            <a:spLocks noGrp="1"/>
          </p:cNvSpPr>
          <p:nvPr>
            <p:custDataLst>
              <p:tags r:id="rId7"/>
            </p:custDataLst>
          </p:nvPr>
        </p:nvSpPr>
        <p:spPr bwMode="auto">
          <a:xfrm>
            <a:off x="3714751" y="581025"/>
            <a:ext cx="4892675" cy="260350"/>
          </a:xfrm>
          <a:prstGeom prst="rect">
            <a:avLst/>
          </a:prstGeom>
          <a:solidFill>
            <a:srgbClr val="AED9DE"/>
          </a:solidFill>
          <a:ln w="9525" cmpd="sng" algn="ctr">
            <a:solidFill>
              <a:schemeClr val="tx1"/>
            </a:solidFill>
          </a:ln>
          <a:effec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280712E-3A77-4848-9F64-ADCDD09C5282}" type="datetime'''''''''''''''''''''2''''''''''0''''2''''''''5'''''''''''''">
              <a:rPr lang="da-DK" altLang="en-US" b="1" smtClean="0"/>
              <a:pPr/>
              <a:t>2025</a:t>
            </a:fld>
            <a:endParaRPr lang="da-DK" b="1" dirty="0"/>
          </a:p>
        </p:txBody>
      </p:sp>
      <p:sp>
        <p:nvSpPr>
          <p:cNvPr id="178" name="Pladsholder til tekst 3"/>
          <p:cNvSpPr>
            <a:spLocks noGrp="1"/>
          </p:cNvSpPr>
          <p:nvPr>
            <p:custDataLst>
              <p:tags r:id="rId8"/>
            </p:custDataLst>
          </p:nvPr>
        </p:nvSpPr>
        <p:spPr bwMode="auto">
          <a:xfrm>
            <a:off x="2897188" y="841375"/>
            <a:ext cx="401638"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F19BB1A-C75E-4D98-9748-314149D8B968}" type="datetime'''''''''''''''n''''o''''''''''''v'''">
              <a:rPr lang="da-DK" altLang="en-US" b="1" smtClean="0"/>
              <a:pPr/>
              <a:t>nov</a:t>
            </a:fld>
            <a:endParaRPr lang="da-DK" b="1" dirty="0"/>
          </a:p>
        </p:txBody>
      </p:sp>
      <p:sp>
        <p:nvSpPr>
          <p:cNvPr id="31" name="Pladsholder til tekst 3"/>
          <p:cNvSpPr>
            <a:spLocks noGrp="1"/>
          </p:cNvSpPr>
          <p:nvPr>
            <p:custDataLst>
              <p:tags r:id="rId9"/>
            </p:custDataLst>
          </p:nvPr>
        </p:nvSpPr>
        <p:spPr bwMode="auto">
          <a:xfrm>
            <a:off x="3298825" y="841375"/>
            <a:ext cx="415925"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AFD8D76-97C4-4A5D-A125-AFF99CFA4BDE}" type="datetime'''''''''''''''''''''''''''''d''e''''''''''''''''''''''''c'''">
              <a:rPr lang="da-DK" altLang="en-US" b="1" smtClean="0"/>
              <a:pPr marL="0" lvl="0" indent="0" algn="ctr">
                <a:spcBef>
                  <a:spcPct val="0"/>
                </a:spcBef>
                <a:spcAft>
                  <a:spcPct val="0"/>
                </a:spcAft>
                <a:buNone/>
              </a:pPr>
              <a:t>dec</a:t>
            </a:fld>
            <a:endParaRPr lang="da-DK" b="1" dirty="0"/>
          </a:p>
        </p:txBody>
      </p:sp>
      <p:sp>
        <p:nvSpPr>
          <p:cNvPr id="32" name="Pladsholder til tekst 3"/>
          <p:cNvSpPr>
            <a:spLocks noGrp="1"/>
          </p:cNvSpPr>
          <p:nvPr>
            <p:custDataLst>
              <p:tags r:id="rId10"/>
            </p:custDataLst>
          </p:nvPr>
        </p:nvSpPr>
        <p:spPr bwMode="auto">
          <a:xfrm>
            <a:off x="3714751" y="841375"/>
            <a:ext cx="415925"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E6E7FCC-5035-4554-B752-5B9E6F483D0A}" type="datetime'''''''''''''''''''''''j''''''a''''n'">
              <a:rPr lang="da-DK" altLang="en-US" b="1" smtClean="0"/>
              <a:pPr/>
              <a:t>jan</a:t>
            </a:fld>
            <a:endParaRPr lang="da-DK" b="1" dirty="0"/>
          </a:p>
        </p:txBody>
      </p:sp>
      <p:sp>
        <p:nvSpPr>
          <p:cNvPr id="33" name="Pladsholder til tekst 3"/>
          <p:cNvSpPr>
            <a:spLocks noGrp="1"/>
          </p:cNvSpPr>
          <p:nvPr>
            <p:custDataLst>
              <p:tags r:id="rId11"/>
            </p:custDataLst>
          </p:nvPr>
        </p:nvSpPr>
        <p:spPr bwMode="auto">
          <a:xfrm>
            <a:off x="4130675" y="841375"/>
            <a:ext cx="374650"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1E12285-1668-43BF-A241-07EDFE4A56C3}" type="datetime'''f''''''''''''''''''''''''''e''b'''''''''''''''''''''''''">
              <a:rPr lang="da-DK" altLang="en-US" b="1" smtClean="0"/>
              <a:pPr/>
              <a:t>feb</a:t>
            </a:fld>
            <a:endParaRPr lang="da-DK" b="1" dirty="0"/>
          </a:p>
        </p:txBody>
      </p:sp>
      <p:sp>
        <p:nvSpPr>
          <p:cNvPr id="109" name="Pladsholder til tekst 3"/>
          <p:cNvSpPr>
            <a:spLocks noGrp="1"/>
          </p:cNvSpPr>
          <p:nvPr>
            <p:custDataLst>
              <p:tags r:id="rId12"/>
            </p:custDataLst>
          </p:nvPr>
        </p:nvSpPr>
        <p:spPr bwMode="auto">
          <a:xfrm>
            <a:off x="4505326" y="841375"/>
            <a:ext cx="415925"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0A114CC-5F5C-43A2-BDDC-B77588F246CF}" type="datetime'''''m''''''''''''''''''''a''''''''r'''">
              <a:rPr lang="da-DK" altLang="en-US" b="1" smtClean="0"/>
              <a:pPr/>
              <a:t>mar</a:t>
            </a:fld>
            <a:endParaRPr lang="da-DK" b="1" dirty="0"/>
          </a:p>
        </p:txBody>
      </p:sp>
      <p:sp>
        <p:nvSpPr>
          <p:cNvPr id="110" name="Pladsholder til tekst 3"/>
          <p:cNvSpPr>
            <a:spLocks noGrp="1"/>
          </p:cNvSpPr>
          <p:nvPr>
            <p:custDataLst>
              <p:tags r:id="rId13"/>
            </p:custDataLst>
          </p:nvPr>
        </p:nvSpPr>
        <p:spPr bwMode="auto">
          <a:xfrm>
            <a:off x="4921250" y="841375"/>
            <a:ext cx="401638"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AB6D75D-AC62-40C7-AAD5-6B8787F16AAF}" type="datetime'a''''''''p''''''''''''''''''r'''''''''''''''''''''">
              <a:rPr lang="da-DK" altLang="en-US" b="1" smtClean="0"/>
              <a:pPr/>
              <a:t>apr</a:t>
            </a:fld>
            <a:endParaRPr lang="da-DK" b="1" dirty="0"/>
          </a:p>
        </p:txBody>
      </p:sp>
      <p:sp>
        <p:nvSpPr>
          <p:cNvPr id="111" name="Pladsholder til tekst 3"/>
          <p:cNvSpPr>
            <a:spLocks noGrp="1"/>
          </p:cNvSpPr>
          <p:nvPr>
            <p:custDataLst>
              <p:tags r:id="rId14"/>
            </p:custDataLst>
          </p:nvPr>
        </p:nvSpPr>
        <p:spPr bwMode="auto">
          <a:xfrm>
            <a:off x="5322889" y="841375"/>
            <a:ext cx="415925"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D950755-24BC-4E8C-9AC2-354AABD5AE71}" type="datetime'''''m''''a''''''''''''''''''''j'''''''''''''''''''''''''''''">
              <a:rPr lang="da-DK" altLang="en-US" b="1" smtClean="0"/>
              <a:pPr/>
              <a:t>maj</a:t>
            </a:fld>
            <a:endParaRPr lang="da-DK" b="1" dirty="0"/>
          </a:p>
        </p:txBody>
      </p:sp>
      <p:sp>
        <p:nvSpPr>
          <p:cNvPr id="112" name="Pladsholder til tekst 3"/>
          <p:cNvSpPr>
            <a:spLocks noGrp="1"/>
          </p:cNvSpPr>
          <p:nvPr>
            <p:custDataLst>
              <p:tags r:id="rId15"/>
            </p:custDataLst>
          </p:nvPr>
        </p:nvSpPr>
        <p:spPr bwMode="auto">
          <a:xfrm>
            <a:off x="5738813" y="841375"/>
            <a:ext cx="401638"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522EDB8-BA50-4E65-819A-00794C745182}" type="datetime'''''''''''''''j''''''''''''''''''''''u''''''''''''''n'''''''''">
              <a:rPr lang="da-DK" altLang="en-US" b="1" smtClean="0"/>
              <a:pPr/>
              <a:t>jun</a:t>
            </a:fld>
            <a:endParaRPr lang="da-DK" b="1" dirty="0"/>
          </a:p>
        </p:txBody>
      </p:sp>
      <p:sp>
        <p:nvSpPr>
          <p:cNvPr id="113" name="Pladsholder til tekst 3"/>
          <p:cNvSpPr>
            <a:spLocks noGrp="1"/>
          </p:cNvSpPr>
          <p:nvPr>
            <p:custDataLst>
              <p:tags r:id="rId16"/>
            </p:custDataLst>
          </p:nvPr>
        </p:nvSpPr>
        <p:spPr bwMode="auto">
          <a:xfrm>
            <a:off x="6140451" y="841375"/>
            <a:ext cx="415925"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CABC737-4A17-4846-B565-4185317F87A3}" type="datetime'''''''''j''''u''''''''''l'''''''''''''''''''">
              <a:rPr lang="da-DK" altLang="en-US" b="1" smtClean="0"/>
              <a:pPr/>
              <a:t>jul</a:t>
            </a:fld>
            <a:endParaRPr lang="da-DK" b="1" dirty="0"/>
          </a:p>
        </p:txBody>
      </p:sp>
      <p:sp>
        <p:nvSpPr>
          <p:cNvPr id="114" name="Pladsholder til tekst 3"/>
          <p:cNvSpPr>
            <a:spLocks noGrp="1"/>
          </p:cNvSpPr>
          <p:nvPr>
            <p:custDataLst>
              <p:tags r:id="rId17"/>
            </p:custDataLst>
          </p:nvPr>
        </p:nvSpPr>
        <p:spPr bwMode="auto">
          <a:xfrm>
            <a:off x="6556376" y="841375"/>
            <a:ext cx="415925"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D333B4C-9F28-49A2-9EB4-ADB8935FE8E6}" type="datetime'''''''''''a''''''''''u''''''g'''''''''''''">
              <a:rPr lang="da-DK" altLang="en-US" b="1" smtClean="0"/>
              <a:pPr/>
              <a:t>aug</a:t>
            </a:fld>
            <a:endParaRPr lang="da-DK" b="1" dirty="0"/>
          </a:p>
        </p:txBody>
      </p:sp>
      <p:sp>
        <p:nvSpPr>
          <p:cNvPr id="115" name="Pladsholder til tekst 3"/>
          <p:cNvSpPr>
            <a:spLocks noGrp="1"/>
          </p:cNvSpPr>
          <p:nvPr>
            <p:custDataLst>
              <p:tags r:id="rId18"/>
            </p:custDataLst>
          </p:nvPr>
        </p:nvSpPr>
        <p:spPr bwMode="auto">
          <a:xfrm>
            <a:off x="6972300" y="841375"/>
            <a:ext cx="401638"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16D5008-DD55-45AA-957D-08DF9F542CA1}" type="datetime's''''''''''''''''e''''''''''''''p'''''''''''''''''''''''''''''">
              <a:rPr lang="da-DK" altLang="en-US" b="1" smtClean="0"/>
              <a:pPr/>
              <a:t>sep</a:t>
            </a:fld>
            <a:endParaRPr lang="da-DK" b="1" dirty="0"/>
          </a:p>
        </p:txBody>
      </p:sp>
      <p:sp>
        <p:nvSpPr>
          <p:cNvPr id="116" name="Pladsholder til tekst 3"/>
          <p:cNvSpPr>
            <a:spLocks noGrp="1"/>
          </p:cNvSpPr>
          <p:nvPr>
            <p:custDataLst>
              <p:tags r:id="rId19"/>
            </p:custDataLst>
          </p:nvPr>
        </p:nvSpPr>
        <p:spPr bwMode="auto">
          <a:xfrm>
            <a:off x="7373939" y="841375"/>
            <a:ext cx="415925"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FC3C43D-0225-4048-8580-E34194923BBA}" type="datetime'''o''kt'''''''''''''">
              <a:rPr lang="da-DK" altLang="en-US" b="1" smtClean="0"/>
              <a:pPr/>
              <a:t>okt</a:t>
            </a:fld>
            <a:endParaRPr lang="da-DK" b="1" dirty="0"/>
          </a:p>
        </p:txBody>
      </p:sp>
      <p:sp>
        <p:nvSpPr>
          <p:cNvPr id="117" name="Pladsholder til tekst 3"/>
          <p:cNvSpPr>
            <a:spLocks noGrp="1"/>
          </p:cNvSpPr>
          <p:nvPr>
            <p:custDataLst>
              <p:tags r:id="rId20"/>
            </p:custDataLst>
          </p:nvPr>
        </p:nvSpPr>
        <p:spPr bwMode="auto">
          <a:xfrm>
            <a:off x="7789863" y="841375"/>
            <a:ext cx="401638"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770A2A8-FA47-4937-8D69-189005417A83}" type="datetime'''''''''n''''''''''''''''''''o''''''''''''''''''''''''''v'''''">
              <a:rPr lang="da-DK" altLang="en-US" b="1" smtClean="0"/>
              <a:pPr/>
              <a:t>nov</a:t>
            </a:fld>
            <a:endParaRPr lang="da-DK" b="1" dirty="0"/>
          </a:p>
        </p:txBody>
      </p:sp>
      <p:sp>
        <p:nvSpPr>
          <p:cNvPr id="118" name="Pladsholder til tekst 3"/>
          <p:cNvSpPr>
            <a:spLocks noGrp="1"/>
          </p:cNvSpPr>
          <p:nvPr>
            <p:custDataLst>
              <p:tags r:id="rId21"/>
            </p:custDataLst>
          </p:nvPr>
        </p:nvSpPr>
        <p:spPr bwMode="auto">
          <a:xfrm>
            <a:off x="8191501" y="841375"/>
            <a:ext cx="415925"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5806BB4-3343-490C-91BF-37546C788FE9}" type="datetime'''''''''d''e''''''''''''''''c'''''''''">
              <a:rPr lang="da-DK" altLang="en-US" b="1" smtClean="0"/>
              <a:pPr/>
              <a:t>dec</a:t>
            </a:fld>
            <a:endParaRPr lang="da-DK" b="1" dirty="0"/>
          </a:p>
        </p:txBody>
      </p:sp>
      <p:cxnSp>
        <p:nvCxnSpPr>
          <p:cNvPr id="120" name="Lige forbindelse 119"/>
          <p:cNvCxnSpPr>
            <a:cxnSpLocks/>
          </p:cNvCxnSpPr>
          <p:nvPr>
            <p:custDataLst>
              <p:tags r:id="rId22"/>
            </p:custDataLst>
          </p:nvPr>
        </p:nvCxnSpPr>
        <p:spPr bwMode="auto">
          <a:xfrm>
            <a:off x="4505325" y="1101725"/>
            <a:ext cx="0" cy="3455988"/>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 name="Lige forbindelse 43"/>
          <p:cNvCxnSpPr>
            <a:cxnSpLocks/>
          </p:cNvCxnSpPr>
          <p:nvPr>
            <p:custDataLst>
              <p:tags r:id="rId23"/>
            </p:custDataLst>
          </p:nvPr>
        </p:nvCxnSpPr>
        <p:spPr bwMode="auto">
          <a:xfrm>
            <a:off x="3714750" y="1101725"/>
            <a:ext cx="0" cy="3455988"/>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9" name="Lige forbindelse 118"/>
          <p:cNvCxnSpPr>
            <a:cxnSpLocks/>
          </p:cNvCxnSpPr>
          <p:nvPr>
            <p:custDataLst>
              <p:tags r:id="rId24"/>
            </p:custDataLst>
          </p:nvPr>
        </p:nvCxnSpPr>
        <p:spPr bwMode="auto">
          <a:xfrm>
            <a:off x="4130675" y="1101725"/>
            <a:ext cx="0" cy="3455988"/>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4" name="Lige forbindelse 123"/>
          <p:cNvCxnSpPr>
            <a:cxnSpLocks/>
          </p:cNvCxnSpPr>
          <p:nvPr>
            <p:custDataLst>
              <p:tags r:id="rId25"/>
            </p:custDataLst>
          </p:nvPr>
        </p:nvCxnSpPr>
        <p:spPr bwMode="auto">
          <a:xfrm>
            <a:off x="6140450" y="1101725"/>
            <a:ext cx="0" cy="3455988"/>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 name="Lige forbindelse 42"/>
          <p:cNvCxnSpPr>
            <a:cxnSpLocks/>
          </p:cNvCxnSpPr>
          <p:nvPr>
            <p:custDataLst>
              <p:tags r:id="rId26"/>
            </p:custDataLst>
          </p:nvPr>
        </p:nvCxnSpPr>
        <p:spPr bwMode="auto">
          <a:xfrm>
            <a:off x="3298825" y="1101725"/>
            <a:ext cx="0" cy="3455988"/>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 name="Lige forbindelse 14"/>
          <p:cNvCxnSpPr/>
          <p:nvPr>
            <p:custDataLst>
              <p:tags r:id="rId27"/>
            </p:custDataLst>
          </p:nvPr>
        </p:nvCxnSpPr>
        <p:spPr bwMode="auto">
          <a:xfrm>
            <a:off x="8191500" y="1101725"/>
            <a:ext cx="0" cy="3455988"/>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3" name="Lige forbindelse 122"/>
          <p:cNvCxnSpPr>
            <a:cxnSpLocks/>
          </p:cNvCxnSpPr>
          <p:nvPr>
            <p:custDataLst>
              <p:tags r:id="rId28"/>
            </p:custDataLst>
          </p:nvPr>
        </p:nvCxnSpPr>
        <p:spPr bwMode="auto">
          <a:xfrm>
            <a:off x="5738813" y="1101725"/>
            <a:ext cx="0" cy="3455988"/>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 name="Lige forbindelse 59"/>
          <p:cNvCxnSpPr>
            <a:cxnSpLocks/>
          </p:cNvCxnSpPr>
          <p:nvPr>
            <p:custDataLst>
              <p:tags r:id="rId29"/>
            </p:custDataLst>
          </p:nvPr>
        </p:nvCxnSpPr>
        <p:spPr bwMode="auto">
          <a:xfrm>
            <a:off x="300038" y="1101725"/>
            <a:ext cx="0" cy="345598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Lige forbindelse 58"/>
          <p:cNvCxnSpPr>
            <a:cxnSpLocks/>
          </p:cNvCxnSpPr>
          <p:nvPr>
            <p:custDataLst>
              <p:tags r:id="rId30"/>
            </p:custDataLst>
          </p:nvPr>
        </p:nvCxnSpPr>
        <p:spPr bwMode="auto">
          <a:xfrm>
            <a:off x="8607425" y="1101725"/>
            <a:ext cx="0" cy="345598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Lige forbindelse 57"/>
          <p:cNvCxnSpPr>
            <a:cxnSpLocks/>
          </p:cNvCxnSpPr>
          <p:nvPr>
            <p:custDataLst>
              <p:tags r:id="rId31"/>
            </p:custDataLst>
          </p:nvPr>
        </p:nvCxnSpPr>
        <p:spPr bwMode="auto">
          <a:xfrm>
            <a:off x="2897188" y="1101725"/>
            <a:ext cx="0" cy="345598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8" name="Lige forbindelse 127"/>
          <p:cNvCxnSpPr>
            <a:cxnSpLocks/>
          </p:cNvCxnSpPr>
          <p:nvPr>
            <p:custDataLst>
              <p:tags r:id="rId32"/>
            </p:custDataLst>
          </p:nvPr>
        </p:nvCxnSpPr>
        <p:spPr bwMode="auto">
          <a:xfrm>
            <a:off x="7789863" y="1101725"/>
            <a:ext cx="0" cy="3455988"/>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7" name="Lige forbindelse 126"/>
          <p:cNvCxnSpPr>
            <a:cxnSpLocks/>
          </p:cNvCxnSpPr>
          <p:nvPr>
            <p:custDataLst>
              <p:tags r:id="rId33"/>
            </p:custDataLst>
          </p:nvPr>
        </p:nvCxnSpPr>
        <p:spPr bwMode="auto">
          <a:xfrm>
            <a:off x="7373938" y="1101725"/>
            <a:ext cx="0" cy="3455988"/>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2" name="Lige forbindelse 121"/>
          <p:cNvCxnSpPr>
            <a:cxnSpLocks/>
          </p:cNvCxnSpPr>
          <p:nvPr>
            <p:custDataLst>
              <p:tags r:id="rId34"/>
            </p:custDataLst>
          </p:nvPr>
        </p:nvCxnSpPr>
        <p:spPr bwMode="auto">
          <a:xfrm>
            <a:off x="5322888" y="1101725"/>
            <a:ext cx="0" cy="3455988"/>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6" name="Lige forbindelse 125"/>
          <p:cNvCxnSpPr>
            <a:cxnSpLocks/>
          </p:cNvCxnSpPr>
          <p:nvPr>
            <p:custDataLst>
              <p:tags r:id="rId35"/>
            </p:custDataLst>
          </p:nvPr>
        </p:nvCxnSpPr>
        <p:spPr bwMode="auto">
          <a:xfrm>
            <a:off x="6972300" y="1101725"/>
            <a:ext cx="0" cy="3455988"/>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1" name="Lige forbindelse 120"/>
          <p:cNvCxnSpPr>
            <a:cxnSpLocks/>
          </p:cNvCxnSpPr>
          <p:nvPr>
            <p:custDataLst>
              <p:tags r:id="rId36"/>
            </p:custDataLst>
          </p:nvPr>
        </p:nvCxnSpPr>
        <p:spPr bwMode="auto">
          <a:xfrm>
            <a:off x="4921250" y="1101725"/>
            <a:ext cx="0" cy="3455988"/>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5" name="Lige forbindelse 124"/>
          <p:cNvCxnSpPr>
            <a:cxnSpLocks/>
          </p:cNvCxnSpPr>
          <p:nvPr>
            <p:custDataLst>
              <p:tags r:id="rId37"/>
            </p:custDataLst>
          </p:nvPr>
        </p:nvCxnSpPr>
        <p:spPr bwMode="auto">
          <a:xfrm>
            <a:off x="6556375" y="1101725"/>
            <a:ext cx="0" cy="3455988"/>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4" name="Lige forbindelse 133"/>
          <p:cNvCxnSpPr>
            <a:cxnSpLocks/>
          </p:cNvCxnSpPr>
          <p:nvPr>
            <p:custDataLst>
              <p:tags r:id="rId38"/>
            </p:custDataLst>
          </p:nvPr>
        </p:nvCxnSpPr>
        <p:spPr bwMode="auto">
          <a:xfrm>
            <a:off x="4625975"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5" name="Lige forbindelse 134"/>
          <p:cNvCxnSpPr>
            <a:cxnSpLocks/>
          </p:cNvCxnSpPr>
          <p:nvPr>
            <p:custDataLst>
              <p:tags r:id="rId39"/>
            </p:custDataLst>
          </p:nvPr>
        </p:nvCxnSpPr>
        <p:spPr bwMode="auto">
          <a:xfrm>
            <a:off x="4719638"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6" name="Lige forbindelse 135"/>
          <p:cNvCxnSpPr>
            <a:cxnSpLocks/>
          </p:cNvCxnSpPr>
          <p:nvPr>
            <p:custDataLst>
              <p:tags r:id="rId40"/>
            </p:custDataLst>
          </p:nvPr>
        </p:nvCxnSpPr>
        <p:spPr bwMode="auto">
          <a:xfrm>
            <a:off x="4813300"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7" name="Lige forbindelse 136"/>
          <p:cNvCxnSpPr>
            <a:cxnSpLocks/>
          </p:cNvCxnSpPr>
          <p:nvPr>
            <p:custDataLst>
              <p:tags r:id="rId41"/>
            </p:custDataLst>
          </p:nvPr>
        </p:nvCxnSpPr>
        <p:spPr bwMode="auto">
          <a:xfrm>
            <a:off x="4908550"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 name="Lige forbindelse 52"/>
          <p:cNvCxnSpPr>
            <a:cxnSpLocks/>
          </p:cNvCxnSpPr>
          <p:nvPr>
            <p:custDataLst>
              <p:tags r:id="rId42"/>
            </p:custDataLst>
          </p:nvPr>
        </p:nvCxnSpPr>
        <p:spPr bwMode="auto">
          <a:xfrm>
            <a:off x="3687763"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8" name="Lige forbindelse 137"/>
          <p:cNvCxnSpPr>
            <a:cxnSpLocks/>
          </p:cNvCxnSpPr>
          <p:nvPr>
            <p:custDataLst>
              <p:tags r:id="rId43"/>
            </p:custDataLst>
          </p:nvPr>
        </p:nvCxnSpPr>
        <p:spPr bwMode="auto">
          <a:xfrm>
            <a:off x="5002213"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9" name="Lige forbindelse 138"/>
          <p:cNvCxnSpPr>
            <a:cxnSpLocks/>
          </p:cNvCxnSpPr>
          <p:nvPr>
            <p:custDataLst>
              <p:tags r:id="rId44"/>
            </p:custDataLst>
          </p:nvPr>
        </p:nvCxnSpPr>
        <p:spPr bwMode="auto">
          <a:xfrm>
            <a:off x="5095875"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 name="Lige forbindelse 139"/>
          <p:cNvCxnSpPr>
            <a:cxnSpLocks/>
          </p:cNvCxnSpPr>
          <p:nvPr>
            <p:custDataLst>
              <p:tags r:id="rId45"/>
            </p:custDataLst>
          </p:nvPr>
        </p:nvCxnSpPr>
        <p:spPr bwMode="auto">
          <a:xfrm>
            <a:off x="5189538"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1" name="Lige forbindelse 140"/>
          <p:cNvCxnSpPr>
            <a:cxnSpLocks/>
          </p:cNvCxnSpPr>
          <p:nvPr>
            <p:custDataLst>
              <p:tags r:id="rId46"/>
            </p:custDataLst>
          </p:nvPr>
        </p:nvCxnSpPr>
        <p:spPr bwMode="auto">
          <a:xfrm>
            <a:off x="5283200"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 name="Lige forbindelse 141"/>
          <p:cNvCxnSpPr>
            <a:cxnSpLocks/>
          </p:cNvCxnSpPr>
          <p:nvPr>
            <p:custDataLst>
              <p:tags r:id="rId47"/>
            </p:custDataLst>
          </p:nvPr>
        </p:nvCxnSpPr>
        <p:spPr bwMode="auto">
          <a:xfrm>
            <a:off x="5376863"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3" name="Lige forbindelse 142"/>
          <p:cNvCxnSpPr>
            <a:cxnSpLocks/>
          </p:cNvCxnSpPr>
          <p:nvPr>
            <p:custDataLst>
              <p:tags r:id="rId48"/>
            </p:custDataLst>
          </p:nvPr>
        </p:nvCxnSpPr>
        <p:spPr bwMode="auto">
          <a:xfrm>
            <a:off x="5470525"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4" name="Lige forbindelse 143"/>
          <p:cNvCxnSpPr>
            <a:cxnSpLocks/>
          </p:cNvCxnSpPr>
          <p:nvPr>
            <p:custDataLst>
              <p:tags r:id="rId49"/>
            </p:custDataLst>
          </p:nvPr>
        </p:nvCxnSpPr>
        <p:spPr bwMode="auto">
          <a:xfrm>
            <a:off x="5564188"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5" name="Lige forbindelse 144"/>
          <p:cNvCxnSpPr>
            <a:cxnSpLocks/>
          </p:cNvCxnSpPr>
          <p:nvPr>
            <p:custDataLst>
              <p:tags r:id="rId50"/>
            </p:custDataLst>
          </p:nvPr>
        </p:nvCxnSpPr>
        <p:spPr bwMode="auto">
          <a:xfrm>
            <a:off x="5657850"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6" name="Lige forbindelse 145"/>
          <p:cNvCxnSpPr>
            <a:cxnSpLocks/>
          </p:cNvCxnSpPr>
          <p:nvPr>
            <p:custDataLst>
              <p:tags r:id="rId51"/>
            </p:custDataLst>
          </p:nvPr>
        </p:nvCxnSpPr>
        <p:spPr bwMode="auto">
          <a:xfrm>
            <a:off x="5753100"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7" name="Lige forbindelse 146"/>
          <p:cNvCxnSpPr>
            <a:cxnSpLocks/>
          </p:cNvCxnSpPr>
          <p:nvPr>
            <p:custDataLst>
              <p:tags r:id="rId52"/>
            </p:custDataLst>
          </p:nvPr>
        </p:nvCxnSpPr>
        <p:spPr bwMode="auto">
          <a:xfrm>
            <a:off x="5846763"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8" name="Lige forbindelse 147"/>
          <p:cNvCxnSpPr>
            <a:cxnSpLocks/>
          </p:cNvCxnSpPr>
          <p:nvPr>
            <p:custDataLst>
              <p:tags r:id="rId53"/>
            </p:custDataLst>
          </p:nvPr>
        </p:nvCxnSpPr>
        <p:spPr bwMode="auto">
          <a:xfrm>
            <a:off x="5940425"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9" name="Lige forbindelse 148"/>
          <p:cNvCxnSpPr>
            <a:cxnSpLocks/>
          </p:cNvCxnSpPr>
          <p:nvPr>
            <p:custDataLst>
              <p:tags r:id="rId54"/>
            </p:custDataLst>
          </p:nvPr>
        </p:nvCxnSpPr>
        <p:spPr bwMode="auto">
          <a:xfrm>
            <a:off x="6034088"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0" name="Lige forbindelse 149"/>
          <p:cNvCxnSpPr>
            <a:cxnSpLocks/>
          </p:cNvCxnSpPr>
          <p:nvPr>
            <p:custDataLst>
              <p:tags r:id="rId55"/>
            </p:custDataLst>
          </p:nvPr>
        </p:nvCxnSpPr>
        <p:spPr bwMode="auto">
          <a:xfrm>
            <a:off x="6127750"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1" name="Lige forbindelse 150"/>
          <p:cNvCxnSpPr>
            <a:cxnSpLocks/>
          </p:cNvCxnSpPr>
          <p:nvPr>
            <p:custDataLst>
              <p:tags r:id="rId56"/>
            </p:custDataLst>
          </p:nvPr>
        </p:nvCxnSpPr>
        <p:spPr bwMode="auto">
          <a:xfrm>
            <a:off x="6221413"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2" name="Lige forbindelse 151"/>
          <p:cNvCxnSpPr>
            <a:cxnSpLocks/>
          </p:cNvCxnSpPr>
          <p:nvPr>
            <p:custDataLst>
              <p:tags r:id="rId57"/>
            </p:custDataLst>
          </p:nvPr>
        </p:nvCxnSpPr>
        <p:spPr bwMode="auto">
          <a:xfrm>
            <a:off x="6315075"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3" name="Lige forbindelse 152"/>
          <p:cNvCxnSpPr>
            <a:cxnSpLocks/>
          </p:cNvCxnSpPr>
          <p:nvPr>
            <p:custDataLst>
              <p:tags r:id="rId58"/>
            </p:custDataLst>
          </p:nvPr>
        </p:nvCxnSpPr>
        <p:spPr bwMode="auto">
          <a:xfrm>
            <a:off x="6408738"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4" name="Lige forbindelse 153"/>
          <p:cNvCxnSpPr>
            <a:cxnSpLocks/>
          </p:cNvCxnSpPr>
          <p:nvPr>
            <p:custDataLst>
              <p:tags r:id="rId59"/>
            </p:custDataLst>
          </p:nvPr>
        </p:nvCxnSpPr>
        <p:spPr bwMode="auto">
          <a:xfrm>
            <a:off x="6502400"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5" name="Lige forbindelse 154"/>
          <p:cNvCxnSpPr>
            <a:cxnSpLocks/>
          </p:cNvCxnSpPr>
          <p:nvPr>
            <p:custDataLst>
              <p:tags r:id="rId60"/>
            </p:custDataLst>
          </p:nvPr>
        </p:nvCxnSpPr>
        <p:spPr bwMode="auto">
          <a:xfrm>
            <a:off x="6596063"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6" name="Lige forbindelse 155"/>
          <p:cNvCxnSpPr>
            <a:cxnSpLocks/>
          </p:cNvCxnSpPr>
          <p:nvPr>
            <p:custDataLst>
              <p:tags r:id="rId61"/>
            </p:custDataLst>
          </p:nvPr>
        </p:nvCxnSpPr>
        <p:spPr bwMode="auto">
          <a:xfrm>
            <a:off x="6691313"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7" name="Lige forbindelse 156"/>
          <p:cNvCxnSpPr>
            <a:cxnSpLocks/>
          </p:cNvCxnSpPr>
          <p:nvPr>
            <p:custDataLst>
              <p:tags r:id="rId62"/>
            </p:custDataLst>
          </p:nvPr>
        </p:nvCxnSpPr>
        <p:spPr bwMode="auto">
          <a:xfrm>
            <a:off x="6784975"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8" name="Lige forbindelse 157"/>
          <p:cNvCxnSpPr>
            <a:cxnSpLocks/>
          </p:cNvCxnSpPr>
          <p:nvPr>
            <p:custDataLst>
              <p:tags r:id="rId63"/>
            </p:custDataLst>
          </p:nvPr>
        </p:nvCxnSpPr>
        <p:spPr bwMode="auto">
          <a:xfrm>
            <a:off x="6878638"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9" name="Lige forbindelse 158"/>
          <p:cNvCxnSpPr>
            <a:cxnSpLocks/>
          </p:cNvCxnSpPr>
          <p:nvPr>
            <p:custDataLst>
              <p:tags r:id="rId64"/>
            </p:custDataLst>
          </p:nvPr>
        </p:nvCxnSpPr>
        <p:spPr bwMode="auto">
          <a:xfrm>
            <a:off x="7065963"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0" name="Lige forbindelse 159"/>
          <p:cNvCxnSpPr>
            <a:cxnSpLocks/>
          </p:cNvCxnSpPr>
          <p:nvPr>
            <p:custDataLst>
              <p:tags r:id="rId65"/>
            </p:custDataLst>
          </p:nvPr>
        </p:nvCxnSpPr>
        <p:spPr bwMode="auto">
          <a:xfrm>
            <a:off x="7159625"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1" name="Lige forbindelse 160"/>
          <p:cNvCxnSpPr>
            <a:cxnSpLocks/>
          </p:cNvCxnSpPr>
          <p:nvPr>
            <p:custDataLst>
              <p:tags r:id="rId66"/>
            </p:custDataLst>
          </p:nvPr>
        </p:nvCxnSpPr>
        <p:spPr bwMode="auto">
          <a:xfrm>
            <a:off x="7253288"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3" name="Lige forbindelse 162"/>
          <p:cNvCxnSpPr>
            <a:cxnSpLocks/>
          </p:cNvCxnSpPr>
          <p:nvPr>
            <p:custDataLst>
              <p:tags r:id="rId67"/>
            </p:custDataLst>
          </p:nvPr>
        </p:nvCxnSpPr>
        <p:spPr bwMode="auto">
          <a:xfrm>
            <a:off x="7440613"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4" name="Lige forbindelse 163"/>
          <p:cNvCxnSpPr>
            <a:cxnSpLocks/>
          </p:cNvCxnSpPr>
          <p:nvPr>
            <p:custDataLst>
              <p:tags r:id="rId68"/>
            </p:custDataLst>
          </p:nvPr>
        </p:nvCxnSpPr>
        <p:spPr bwMode="auto">
          <a:xfrm>
            <a:off x="7535863"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5" name="Lige forbindelse 164"/>
          <p:cNvCxnSpPr>
            <a:cxnSpLocks/>
          </p:cNvCxnSpPr>
          <p:nvPr>
            <p:custDataLst>
              <p:tags r:id="rId69"/>
            </p:custDataLst>
          </p:nvPr>
        </p:nvCxnSpPr>
        <p:spPr bwMode="auto">
          <a:xfrm>
            <a:off x="7629525"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6" name="Lige forbindelse 165"/>
          <p:cNvCxnSpPr>
            <a:cxnSpLocks/>
          </p:cNvCxnSpPr>
          <p:nvPr>
            <p:custDataLst>
              <p:tags r:id="rId70"/>
            </p:custDataLst>
          </p:nvPr>
        </p:nvCxnSpPr>
        <p:spPr bwMode="auto">
          <a:xfrm>
            <a:off x="7723188"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7" name="Lige forbindelse 166"/>
          <p:cNvCxnSpPr>
            <a:cxnSpLocks/>
          </p:cNvCxnSpPr>
          <p:nvPr>
            <p:custDataLst>
              <p:tags r:id="rId71"/>
            </p:custDataLst>
          </p:nvPr>
        </p:nvCxnSpPr>
        <p:spPr bwMode="auto">
          <a:xfrm>
            <a:off x="7816850"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8" name="Lige forbindelse 167"/>
          <p:cNvCxnSpPr>
            <a:cxnSpLocks/>
          </p:cNvCxnSpPr>
          <p:nvPr>
            <p:custDataLst>
              <p:tags r:id="rId72"/>
            </p:custDataLst>
          </p:nvPr>
        </p:nvCxnSpPr>
        <p:spPr bwMode="auto">
          <a:xfrm>
            <a:off x="7910513"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9" name="Lige forbindelse 168"/>
          <p:cNvCxnSpPr>
            <a:cxnSpLocks/>
          </p:cNvCxnSpPr>
          <p:nvPr>
            <p:custDataLst>
              <p:tags r:id="rId73"/>
            </p:custDataLst>
          </p:nvPr>
        </p:nvCxnSpPr>
        <p:spPr bwMode="auto">
          <a:xfrm>
            <a:off x="8004175"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0" name="Lige forbindelse 169"/>
          <p:cNvCxnSpPr>
            <a:cxnSpLocks/>
          </p:cNvCxnSpPr>
          <p:nvPr>
            <p:custDataLst>
              <p:tags r:id="rId74"/>
            </p:custDataLst>
          </p:nvPr>
        </p:nvCxnSpPr>
        <p:spPr bwMode="auto">
          <a:xfrm>
            <a:off x="8097838"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Lige forbindelse 15"/>
          <p:cNvCxnSpPr/>
          <p:nvPr>
            <p:custDataLst>
              <p:tags r:id="rId75"/>
            </p:custDataLst>
          </p:nvPr>
        </p:nvCxnSpPr>
        <p:spPr bwMode="auto">
          <a:xfrm>
            <a:off x="8285163"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Lige forbindelse 20"/>
          <p:cNvCxnSpPr/>
          <p:nvPr>
            <p:custDataLst>
              <p:tags r:id="rId76"/>
            </p:custDataLst>
          </p:nvPr>
        </p:nvCxnSpPr>
        <p:spPr bwMode="auto">
          <a:xfrm>
            <a:off x="8378825"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 name="Lige forbindelse 24"/>
          <p:cNvCxnSpPr/>
          <p:nvPr>
            <p:custDataLst>
              <p:tags r:id="rId77"/>
            </p:custDataLst>
          </p:nvPr>
        </p:nvCxnSpPr>
        <p:spPr bwMode="auto">
          <a:xfrm>
            <a:off x="8474075"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 name="Lige forbindelse 25"/>
          <p:cNvCxnSpPr/>
          <p:nvPr>
            <p:custDataLst>
              <p:tags r:id="rId78"/>
            </p:custDataLst>
          </p:nvPr>
        </p:nvCxnSpPr>
        <p:spPr bwMode="auto">
          <a:xfrm>
            <a:off x="8567738"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2" name="Lige forbindelse 161"/>
          <p:cNvCxnSpPr>
            <a:cxnSpLocks/>
          </p:cNvCxnSpPr>
          <p:nvPr>
            <p:custDataLst>
              <p:tags r:id="rId79"/>
            </p:custDataLst>
          </p:nvPr>
        </p:nvCxnSpPr>
        <p:spPr bwMode="auto">
          <a:xfrm>
            <a:off x="7346950"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 name="Lige forbindelse 44"/>
          <p:cNvCxnSpPr>
            <a:cxnSpLocks/>
          </p:cNvCxnSpPr>
          <p:nvPr>
            <p:custDataLst>
              <p:tags r:id="rId80"/>
            </p:custDataLst>
          </p:nvPr>
        </p:nvCxnSpPr>
        <p:spPr bwMode="auto">
          <a:xfrm>
            <a:off x="2936875"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 name="Lige forbindelse 45"/>
          <p:cNvCxnSpPr>
            <a:cxnSpLocks/>
          </p:cNvCxnSpPr>
          <p:nvPr>
            <p:custDataLst>
              <p:tags r:id="rId81"/>
            </p:custDataLst>
          </p:nvPr>
        </p:nvCxnSpPr>
        <p:spPr bwMode="auto">
          <a:xfrm>
            <a:off x="3030538"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Lige forbindelse 46"/>
          <p:cNvCxnSpPr>
            <a:cxnSpLocks/>
          </p:cNvCxnSpPr>
          <p:nvPr>
            <p:custDataLst>
              <p:tags r:id="rId82"/>
            </p:custDataLst>
          </p:nvPr>
        </p:nvCxnSpPr>
        <p:spPr bwMode="auto">
          <a:xfrm>
            <a:off x="3125788"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 name="Lige forbindelse 47"/>
          <p:cNvCxnSpPr>
            <a:cxnSpLocks/>
          </p:cNvCxnSpPr>
          <p:nvPr>
            <p:custDataLst>
              <p:tags r:id="rId83"/>
            </p:custDataLst>
          </p:nvPr>
        </p:nvCxnSpPr>
        <p:spPr bwMode="auto">
          <a:xfrm>
            <a:off x="3219450"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 name="Lige forbindelse 48"/>
          <p:cNvCxnSpPr>
            <a:cxnSpLocks/>
          </p:cNvCxnSpPr>
          <p:nvPr>
            <p:custDataLst>
              <p:tags r:id="rId84"/>
            </p:custDataLst>
          </p:nvPr>
        </p:nvCxnSpPr>
        <p:spPr bwMode="auto">
          <a:xfrm>
            <a:off x="3313113"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 name="Lige forbindelse 49"/>
          <p:cNvCxnSpPr>
            <a:cxnSpLocks/>
          </p:cNvCxnSpPr>
          <p:nvPr>
            <p:custDataLst>
              <p:tags r:id="rId85"/>
            </p:custDataLst>
          </p:nvPr>
        </p:nvCxnSpPr>
        <p:spPr bwMode="auto">
          <a:xfrm>
            <a:off x="3406775"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 name="Lige forbindelse 50"/>
          <p:cNvCxnSpPr>
            <a:cxnSpLocks/>
          </p:cNvCxnSpPr>
          <p:nvPr>
            <p:custDataLst>
              <p:tags r:id="rId86"/>
            </p:custDataLst>
          </p:nvPr>
        </p:nvCxnSpPr>
        <p:spPr bwMode="auto">
          <a:xfrm>
            <a:off x="3500438"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 name="Lige forbindelse 51"/>
          <p:cNvCxnSpPr>
            <a:cxnSpLocks/>
          </p:cNvCxnSpPr>
          <p:nvPr>
            <p:custDataLst>
              <p:tags r:id="rId87"/>
            </p:custDataLst>
          </p:nvPr>
        </p:nvCxnSpPr>
        <p:spPr bwMode="auto">
          <a:xfrm>
            <a:off x="3594100"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 name="Lige forbindelse 53"/>
          <p:cNvCxnSpPr>
            <a:cxnSpLocks/>
          </p:cNvCxnSpPr>
          <p:nvPr>
            <p:custDataLst>
              <p:tags r:id="rId88"/>
            </p:custDataLst>
          </p:nvPr>
        </p:nvCxnSpPr>
        <p:spPr bwMode="auto">
          <a:xfrm>
            <a:off x="3781425"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 name="Lige forbindelse 54"/>
          <p:cNvCxnSpPr>
            <a:cxnSpLocks/>
          </p:cNvCxnSpPr>
          <p:nvPr>
            <p:custDataLst>
              <p:tags r:id="rId89"/>
            </p:custDataLst>
          </p:nvPr>
        </p:nvCxnSpPr>
        <p:spPr bwMode="auto">
          <a:xfrm>
            <a:off x="3875088"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 name="Lige forbindelse 55"/>
          <p:cNvCxnSpPr>
            <a:cxnSpLocks/>
          </p:cNvCxnSpPr>
          <p:nvPr>
            <p:custDataLst>
              <p:tags r:id="rId90"/>
            </p:custDataLst>
          </p:nvPr>
        </p:nvCxnSpPr>
        <p:spPr bwMode="auto">
          <a:xfrm>
            <a:off x="3968750"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 name="Lige forbindelse 56"/>
          <p:cNvCxnSpPr>
            <a:cxnSpLocks/>
          </p:cNvCxnSpPr>
          <p:nvPr>
            <p:custDataLst>
              <p:tags r:id="rId91"/>
            </p:custDataLst>
          </p:nvPr>
        </p:nvCxnSpPr>
        <p:spPr bwMode="auto">
          <a:xfrm>
            <a:off x="4064000"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 name="Lige forbindelse 128"/>
          <p:cNvCxnSpPr>
            <a:cxnSpLocks/>
          </p:cNvCxnSpPr>
          <p:nvPr>
            <p:custDataLst>
              <p:tags r:id="rId92"/>
            </p:custDataLst>
          </p:nvPr>
        </p:nvCxnSpPr>
        <p:spPr bwMode="auto">
          <a:xfrm>
            <a:off x="4157663"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 name="Lige forbindelse 129"/>
          <p:cNvCxnSpPr>
            <a:cxnSpLocks/>
          </p:cNvCxnSpPr>
          <p:nvPr>
            <p:custDataLst>
              <p:tags r:id="rId93"/>
            </p:custDataLst>
          </p:nvPr>
        </p:nvCxnSpPr>
        <p:spPr bwMode="auto">
          <a:xfrm>
            <a:off x="4251325"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1" name="Lige forbindelse 130"/>
          <p:cNvCxnSpPr>
            <a:cxnSpLocks/>
          </p:cNvCxnSpPr>
          <p:nvPr>
            <p:custDataLst>
              <p:tags r:id="rId94"/>
            </p:custDataLst>
          </p:nvPr>
        </p:nvCxnSpPr>
        <p:spPr bwMode="auto">
          <a:xfrm>
            <a:off x="4344988"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2" name="Lige forbindelse 131"/>
          <p:cNvCxnSpPr>
            <a:cxnSpLocks/>
          </p:cNvCxnSpPr>
          <p:nvPr>
            <p:custDataLst>
              <p:tags r:id="rId95"/>
            </p:custDataLst>
          </p:nvPr>
        </p:nvCxnSpPr>
        <p:spPr bwMode="auto">
          <a:xfrm>
            <a:off x="4438650"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3" name="Lige forbindelse 132"/>
          <p:cNvCxnSpPr>
            <a:cxnSpLocks/>
          </p:cNvCxnSpPr>
          <p:nvPr>
            <p:custDataLst>
              <p:tags r:id="rId96"/>
            </p:custDataLst>
          </p:nvPr>
        </p:nvCxnSpPr>
        <p:spPr bwMode="auto">
          <a:xfrm>
            <a:off x="4532313"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6" name="Lige forbindelse 185"/>
          <p:cNvCxnSpPr/>
          <p:nvPr>
            <p:custDataLst>
              <p:tags r:id="rId97"/>
            </p:custDataLst>
          </p:nvPr>
        </p:nvCxnSpPr>
        <p:spPr bwMode="auto">
          <a:xfrm>
            <a:off x="300038" y="3581400"/>
            <a:ext cx="830738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7" name="Lige forbindelse 176"/>
          <p:cNvCxnSpPr/>
          <p:nvPr>
            <p:custDataLst>
              <p:tags r:id="rId98"/>
            </p:custDataLst>
          </p:nvPr>
        </p:nvCxnSpPr>
        <p:spPr bwMode="auto">
          <a:xfrm>
            <a:off x="300038" y="2443163"/>
            <a:ext cx="830738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3" name="Lige forbindelse 182"/>
          <p:cNvCxnSpPr/>
          <p:nvPr>
            <p:custDataLst>
              <p:tags r:id="rId99"/>
            </p:custDataLst>
          </p:nvPr>
        </p:nvCxnSpPr>
        <p:spPr bwMode="auto">
          <a:xfrm>
            <a:off x="300038" y="3295650"/>
            <a:ext cx="830738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8" name="Lige forbindelse 207"/>
          <p:cNvCxnSpPr/>
          <p:nvPr>
            <p:custDataLst>
              <p:tags r:id="rId100"/>
            </p:custDataLst>
          </p:nvPr>
        </p:nvCxnSpPr>
        <p:spPr bwMode="auto">
          <a:xfrm>
            <a:off x="300038" y="1589088"/>
            <a:ext cx="830738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7" name="Lige forbindelse 196"/>
          <p:cNvCxnSpPr/>
          <p:nvPr>
            <p:custDataLst>
              <p:tags r:id="rId101"/>
            </p:custDataLst>
          </p:nvPr>
        </p:nvCxnSpPr>
        <p:spPr bwMode="auto">
          <a:xfrm>
            <a:off x="300038" y="3865563"/>
            <a:ext cx="830738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9" name="Lige forbindelse 178"/>
          <p:cNvCxnSpPr/>
          <p:nvPr>
            <p:custDataLst>
              <p:tags r:id="rId102"/>
            </p:custDataLst>
          </p:nvPr>
        </p:nvCxnSpPr>
        <p:spPr bwMode="auto">
          <a:xfrm>
            <a:off x="300038" y="3011488"/>
            <a:ext cx="830738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5" name="Lige forbindelse 174"/>
          <p:cNvCxnSpPr/>
          <p:nvPr>
            <p:custDataLst>
              <p:tags r:id="rId103"/>
            </p:custDataLst>
          </p:nvPr>
        </p:nvCxnSpPr>
        <p:spPr bwMode="auto">
          <a:xfrm>
            <a:off x="300038" y="1873250"/>
            <a:ext cx="830738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 name="Lige forbindelse 40"/>
          <p:cNvCxnSpPr/>
          <p:nvPr>
            <p:custDataLst>
              <p:tags r:id="rId104"/>
            </p:custDataLst>
          </p:nvPr>
        </p:nvCxnSpPr>
        <p:spPr bwMode="auto">
          <a:xfrm>
            <a:off x="300038" y="2157413"/>
            <a:ext cx="830738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 name="Lige forbindelse 41"/>
          <p:cNvCxnSpPr/>
          <p:nvPr>
            <p:custDataLst>
              <p:tags r:id="rId105"/>
            </p:custDataLst>
          </p:nvPr>
        </p:nvCxnSpPr>
        <p:spPr bwMode="auto">
          <a:xfrm>
            <a:off x="300038" y="2727325"/>
            <a:ext cx="830738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9" name="Lige forbindelse 228"/>
          <p:cNvCxnSpPr/>
          <p:nvPr>
            <p:custDataLst>
              <p:tags r:id="rId106"/>
            </p:custDataLst>
          </p:nvPr>
        </p:nvCxnSpPr>
        <p:spPr bwMode="auto">
          <a:xfrm>
            <a:off x="300038" y="4271963"/>
            <a:ext cx="830738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9" name="Lige forbindelse 238"/>
          <p:cNvCxnSpPr/>
          <p:nvPr>
            <p:custDataLst>
              <p:tags r:id="rId107"/>
            </p:custDataLst>
          </p:nvPr>
        </p:nvCxnSpPr>
        <p:spPr bwMode="auto">
          <a:xfrm>
            <a:off x="300038" y="1263650"/>
            <a:ext cx="830738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Lige forbindelse 61"/>
          <p:cNvCxnSpPr/>
          <p:nvPr>
            <p:custDataLst>
              <p:tags r:id="rId108"/>
            </p:custDataLst>
          </p:nvPr>
        </p:nvCxnSpPr>
        <p:spPr bwMode="auto">
          <a:xfrm>
            <a:off x="300038" y="4557713"/>
            <a:ext cx="830738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Lige forbindelse 60"/>
          <p:cNvCxnSpPr/>
          <p:nvPr>
            <p:custDataLst>
              <p:tags r:id="rId109"/>
            </p:custDataLst>
          </p:nvPr>
        </p:nvCxnSpPr>
        <p:spPr bwMode="auto">
          <a:xfrm>
            <a:off x="300038" y="1101725"/>
            <a:ext cx="830738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85" name="Rektangel 184">
            <a:extLst>
              <a:ext uri="{FF2B5EF4-FFF2-40B4-BE49-F238E27FC236}">
                <a16:creationId xmlns:a16="http://schemas.microsoft.com/office/drawing/2014/main" id="{748ADC02-709D-4085-BD6C-3EC05BA2A1B2}"/>
              </a:ext>
            </a:extLst>
          </p:cNvPr>
          <p:cNvSpPr/>
          <p:nvPr>
            <p:custDataLst>
              <p:tags r:id="rId110"/>
            </p:custDataLst>
          </p:nvPr>
        </p:nvSpPr>
        <p:spPr bwMode="auto">
          <a:xfrm>
            <a:off x="4921250" y="2185988"/>
            <a:ext cx="2386012" cy="99208"/>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0" name="Rektangel 229"/>
          <p:cNvSpPr/>
          <p:nvPr>
            <p:custDataLst>
              <p:tags r:id="rId111"/>
            </p:custDataLst>
          </p:nvPr>
        </p:nvSpPr>
        <p:spPr bwMode="auto">
          <a:xfrm>
            <a:off x="2897188" y="3894138"/>
            <a:ext cx="5402253" cy="107837"/>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2" name="Højrepil 231"/>
          <p:cNvSpPr/>
          <p:nvPr>
            <p:custDataLst>
              <p:tags r:id="rId112"/>
            </p:custDataLst>
          </p:nvPr>
        </p:nvSpPr>
        <p:spPr bwMode="auto">
          <a:xfrm>
            <a:off x="2897188" y="3560763"/>
            <a:ext cx="5826125" cy="196850"/>
          </a:xfrm>
          <a:prstGeom prst="rightArrow">
            <a:avLst>
              <a:gd name="adj1" fmla="val 50000"/>
              <a:gd name="adj2" fmla="val 40660"/>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7" name="Rektangel 186"/>
          <p:cNvSpPr/>
          <p:nvPr>
            <p:custDataLst>
              <p:tags r:id="rId113"/>
            </p:custDataLst>
          </p:nvPr>
        </p:nvSpPr>
        <p:spPr bwMode="auto">
          <a:xfrm>
            <a:off x="2897188" y="1617664"/>
            <a:ext cx="1778001" cy="86622"/>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5" name="Rektangel 204"/>
          <p:cNvSpPr/>
          <p:nvPr>
            <p:custDataLst>
              <p:tags r:id="rId114"/>
            </p:custDataLst>
          </p:nvPr>
        </p:nvSpPr>
        <p:spPr bwMode="auto">
          <a:xfrm>
            <a:off x="2897188" y="2185988"/>
            <a:ext cx="2024063" cy="98425"/>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4" name="Rektangel 223"/>
          <p:cNvSpPr/>
          <p:nvPr>
            <p:custDataLst>
              <p:tags r:id="rId115"/>
            </p:custDataLst>
          </p:nvPr>
        </p:nvSpPr>
        <p:spPr bwMode="auto">
          <a:xfrm>
            <a:off x="2897188" y="2471738"/>
            <a:ext cx="4449763" cy="98425"/>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8" name="Rektangel 187"/>
          <p:cNvSpPr/>
          <p:nvPr>
            <p:custDataLst>
              <p:tags r:id="rId116"/>
            </p:custDataLst>
          </p:nvPr>
        </p:nvSpPr>
        <p:spPr bwMode="auto">
          <a:xfrm>
            <a:off x="2897188" y="1901826"/>
            <a:ext cx="2757488" cy="81860"/>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ktangel 7"/>
          <p:cNvSpPr/>
          <p:nvPr>
            <p:custDataLst>
              <p:tags r:id="rId117"/>
            </p:custDataLst>
          </p:nvPr>
        </p:nvSpPr>
        <p:spPr bwMode="auto">
          <a:xfrm>
            <a:off x="2897188" y="2755901"/>
            <a:ext cx="5441942" cy="97620"/>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Rektangel 18"/>
          <p:cNvSpPr/>
          <p:nvPr>
            <p:custDataLst>
              <p:tags r:id="rId118"/>
            </p:custDataLst>
          </p:nvPr>
        </p:nvSpPr>
        <p:spPr bwMode="auto">
          <a:xfrm>
            <a:off x="2901951" y="3030538"/>
            <a:ext cx="2762250" cy="85724"/>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Rektangel 23"/>
          <p:cNvSpPr/>
          <p:nvPr>
            <p:custDataLst>
              <p:tags r:id="rId119"/>
            </p:custDataLst>
          </p:nvPr>
        </p:nvSpPr>
        <p:spPr bwMode="auto">
          <a:xfrm>
            <a:off x="2897189" y="3324226"/>
            <a:ext cx="4390579" cy="104774"/>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3" name="Rektangel 232"/>
          <p:cNvSpPr/>
          <p:nvPr>
            <p:custDataLst>
              <p:tags r:id="rId120"/>
            </p:custDataLst>
          </p:nvPr>
        </p:nvSpPr>
        <p:spPr bwMode="auto">
          <a:xfrm>
            <a:off x="2897188" y="4300538"/>
            <a:ext cx="5441940" cy="99201"/>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Ligebenet trekant 22"/>
          <p:cNvSpPr/>
          <p:nvPr>
            <p:custDataLst>
              <p:tags r:id="rId121"/>
            </p:custDataLst>
          </p:nvPr>
        </p:nvSpPr>
        <p:spPr bwMode="gray">
          <a:xfrm>
            <a:off x="7786688" y="1122363"/>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1" name="Ligebenet trekant 250"/>
          <p:cNvSpPr/>
          <p:nvPr>
            <p:custDataLst>
              <p:tags r:id="rId122"/>
            </p:custDataLst>
          </p:nvPr>
        </p:nvSpPr>
        <p:spPr bwMode="gray">
          <a:xfrm>
            <a:off x="7237413" y="1284288"/>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8" name="Ligebenet trekant 247"/>
          <p:cNvSpPr/>
          <p:nvPr>
            <p:custDataLst>
              <p:tags r:id="rId123"/>
            </p:custDataLst>
          </p:nvPr>
        </p:nvSpPr>
        <p:spPr bwMode="gray">
          <a:xfrm>
            <a:off x="5627688" y="1284288"/>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Ligebenet trekant 19"/>
          <p:cNvSpPr/>
          <p:nvPr>
            <p:custDataLst>
              <p:tags r:id="rId124"/>
            </p:custDataLst>
          </p:nvPr>
        </p:nvSpPr>
        <p:spPr bwMode="gray">
          <a:xfrm>
            <a:off x="6875463" y="1122363"/>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5" name="Ligebenet trekant 244"/>
          <p:cNvSpPr/>
          <p:nvPr>
            <p:custDataLst>
              <p:tags r:id="rId125"/>
            </p:custDataLst>
          </p:nvPr>
        </p:nvSpPr>
        <p:spPr bwMode="gray">
          <a:xfrm>
            <a:off x="4595813" y="1284288"/>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Ligebenet trekant 4"/>
          <p:cNvSpPr/>
          <p:nvPr>
            <p:custDataLst>
              <p:tags r:id="rId126"/>
            </p:custDataLst>
          </p:nvPr>
        </p:nvSpPr>
        <p:spPr bwMode="gray">
          <a:xfrm>
            <a:off x="5159375" y="1122363"/>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Rombe 21"/>
          <p:cNvSpPr/>
          <p:nvPr>
            <p:custDataLst>
              <p:tags r:id="rId127"/>
            </p:custDataLst>
          </p:nvPr>
        </p:nvSpPr>
        <p:spPr bwMode="gray">
          <a:xfrm>
            <a:off x="4614863" y="1614677"/>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4" name="Rombe 233"/>
          <p:cNvSpPr/>
          <p:nvPr>
            <p:custDataLst>
              <p:tags r:id="rId128"/>
            </p:custDataLst>
          </p:nvPr>
        </p:nvSpPr>
        <p:spPr bwMode="gray">
          <a:xfrm>
            <a:off x="7226300" y="3325051"/>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3" name="Rombe 242"/>
          <p:cNvSpPr/>
          <p:nvPr>
            <p:custDataLst>
              <p:tags r:id="rId129"/>
            </p:custDataLst>
          </p:nvPr>
        </p:nvSpPr>
        <p:spPr bwMode="gray">
          <a:xfrm>
            <a:off x="8277797" y="4292600"/>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Rombe 17"/>
          <p:cNvSpPr/>
          <p:nvPr>
            <p:custDataLst>
              <p:tags r:id="rId130"/>
            </p:custDataLst>
          </p:nvPr>
        </p:nvSpPr>
        <p:spPr bwMode="gray">
          <a:xfrm>
            <a:off x="5630069" y="1881188"/>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1" name="Rombe 230"/>
          <p:cNvSpPr/>
          <p:nvPr>
            <p:custDataLst>
              <p:tags r:id="rId131"/>
            </p:custDataLst>
          </p:nvPr>
        </p:nvSpPr>
        <p:spPr bwMode="gray">
          <a:xfrm>
            <a:off x="8254991" y="3890906"/>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4" name="Rombe 213">
            <a:extLst>
              <a:ext uri="{FF2B5EF4-FFF2-40B4-BE49-F238E27FC236}">
                <a16:creationId xmlns:a16="http://schemas.microsoft.com/office/drawing/2014/main" id="{7C6098CB-DD37-47EB-B72B-E60E0A82C4A2}"/>
              </a:ext>
            </a:extLst>
          </p:cNvPr>
          <p:cNvSpPr/>
          <p:nvPr>
            <p:custDataLst>
              <p:tags r:id="rId132"/>
            </p:custDataLst>
          </p:nvPr>
        </p:nvSpPr>
        <p:spPr bwMode="gray">
          <a:xfrm>
            <a:off x="7262812" y="2182023"/>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7" name="Rombe 236"/>
          <p:cNvSpPr/>
          <p:nvPr>
            <p:custDataLst>
              <p:tags r:id="rId133"/>
            </p:custDataLst>
          </p:nvPr>
        </p:nvSpPr>
        <p:spPr bwMode="gray">
          <a:xfrm>
            <a:off x="7261480" y="2462213"/>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6" name="Rombe 235"/>
          <p:cNvSpPr/>
          <p:nvPr>
            <p:custDataLst>
              <p:tags r:id="rId134"/>
            </p:custDataLst>
          </p:nvPr>
        </p:nvSpPr>
        <p:spPr bwMode="gray">
          <a:xfrm>
            <a:off x="5637594" y="3019227"/>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2" name="Rombe 241"/>
          <p:cNvSpPr/>
          <p:nvPr>
            <p:custDataLst>
              <p:tags r:id="rId135"/>
            </p:custDataLst>
          </p:nvPr>
        </p:nvSpPr>
        <p:spPr bwMode="gray">
          <a:xfrm>
            <a:off x="8278622" y="2747963"/>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3" name="Pladsholder til tekst 3"/>
          <p:cNvSpPr>
            <a:spLocks noGrp="1"/>
          </p:cNvSpPr>
          <p:nvPr>
            <p:custDataLst>
              <p:tags r:id="rId136"/>
            </p:custDataLst>
          </p:nvPr>
        </p:nvSpPr>
        <p:spPr bwMode="auto">
          <a:xfrm>
            <a:off x="6675438" y="1258888"/>
            <a:ext cx="514350" cy="122238"/>
          </a:xfrm>
          <a:prstGeom prst="rect">
            <a:avLst/>
          </a:prstGeom>
          <a:solidFill>
            <a:srgbClr val="DFE5EF"/>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da-DK" altLang="en-US" sz="800" dirty="0"/>
              <a:t>26-08-2025</a:t>
            </a:r>
            <a:endParaRPr lang="da-DK" sz="800" dirty="0"/>
          </a:p>
        </p:txBody>
      </p:sp>
      <p:sp>
        <p:nvSpPr>
          <p:cNvPr id="206" name="Pladsholder til tekst 3"/>
          <p:cNvSpPr>
            <a:spLocks noGrp="1"/>
          </p:cNvSpPr>
          <p:nvPr>
            <p:custDataLst>
              <p:tags r:id="rId137"/>
            </p:custDataLst>
          </p:nvPr>
        </p:nvSpPr>
        <p:spPr bwMode="auto">
          <a:xfrm>
            <a:off x="371475" y="1122363"/>
            <a:ext cx="557213"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buNone/>
              <a:defRPr/>
            </a:pPr>
            <a:r>
              <a:rPr lang="da-DK" altLang="en-US" sz="800" dirty="0"/>
              <a:t>Møder i TAU</a:t>
            </a:r>
          </a:p>
        </p:txBody>
      </p:sp>
      <p:sp>
        <p:nvSpPr>
          <p:cNvPr id="200" name="Pladsholder til tekst 3">
            <a:extLst>
              <a:ext uri="{FF2B5EF4-FFF2-40B4-BE49-F238E27FC236}">
                <a16:creationId xmlns:a16="http://schemas.microsoft.com/office/drawing/2014/main" id="{E1E26B04-4A79-49E5-A2E0-21B7832194F8}"/>
              </a:ext>
            </a:extLst>
          </p:cNvPr>
          <p:cNvSpPr>
            <a:spLocks noGrp="1"/>
          </p:cNvSpPr>
          <p:nvPr>
            <p:custDataLst>
              <p:tags r:id="rId138"/>
            </p:custDataLst>
          </p:nvPr>
        </p:nvSpPr>
        <p:spPr bwMode="auto">
          <a:xfrm>
            <a:off x="4403725" y="1420813"/>
            <a:ext cx="498475" cy="122238"/>
          </a:xfrm>
          <a:prstGeom prst="rect">
            <a:avLst/>
          </a:prstGeom>
          <a:solidFill>
            <a:schemeClr val="accent1"/>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800BC89E-38ED-46A2-BB38-F617967B3023}" type="datetime'''1''2-''''''''''''''''0''3-2''''''''''''''''''025'''''''">
              <a:rPr lang="da-DK" altLang="en-US" sz="800" smtClean="0">
                <a:solidFill>
                  <a:schemeClr val="bg1"/>
                </a:solidFill>
              </a:rPr>
              <a:pPr/>
              <a:t>12-03-2025</a:t>
            </a:fld>
            <a:endParaRPr lang="da-DK" sz="800" dirty="0">
              <a:solidFill>
                <a:schemeClr val="bg1"/>
              </a:solidFill>
            </a:endParaRPr>
          </a:p>
        </p:txBody>
      </p:sp>
      <p:sp>
        <p:nvSpPr>
          <p:cNvPr id="215" name="Pladsholder til tekst 3">
            <a:extLst>
              <a:ext uri="{FF2B5EF4-FFF2-40B4-BE49-F238E27FC236}">
                <a16:creationId xmlns:a16="http://schemas.microsoft.com/office/drawing/2014/main" id="{E1E26B04-4A79-49E5-A2E0-21B7832194F8}"/>
              </a:ext>
            </a:extLst>
          </p:cNvPr>
          <p:cNvSpPr>
            <a:spLocks noGrp="1"/>
          </p:cNvSpPr>
          <p:nvPr>
            <p:custDataLst>
              <p:tags r:id="rId139"/>
            </p:custDataLst>
          </p:nvPr>
        </p:nvSpPr>
        <p:spPr bwMode="auto">
          <a:xfrm>
            <a:off x="5427663" y="1420813"/>
            <a:ext cx="514350" cy="122238"/>
          </a:xfrm>
          <a:prstGeom prst="rect">
            <a:avLst/>
          </a:prstGeom>
          <a:solidFill>
            <a:schemeClr val="accent1"/>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288ADD68-5841-4CE0-A800-1B57E195C0E6}" type="datetime'''''''''2''''''''''''''''8''''''-0''''''5-''''''20''2''5'''">
              <a:rPr lang="da-DK" altLang="en-US" sz="800" smtClean="0">
                <a:solidFill>
                  <a:schemeClr val="bg1"/>
                </a:solidFill>
              </a:rPr>
              <a:pPr/>
              <a:t>28-05-2025</a:t>
            </a:fld>
            <a:endParaRPr lang="da-DK" sz="800" dirty="0">
              <a:solidFill>
                <a:schemeClr val="bg1"/>
              </a:solidFill>
            </a:endParaRPr>
          </a:p>
        </p:txBody>
      </p:sp>
      <p:sp>
        <p:nvSpPr>
          <p:cNvPr id="216" name="Pladsholder til tekst 3">
            <a:extLst>
              <a:ext uri="{FF2B5EF4-FFF2-40B4-BE49-F238E27FC236}">
                <a16:creationId xmlns:a16="http://schemas.microsoft.com/office/drawing/2014/main" id="{E1E26B04-4A79-49E5-A2E0-21B7832194F8}"/>
              </a:ext>
            </a:extLst>
          </p:cNvPr>
          <p:cNvSpPr>
            <a:spLocks noGrp="1"/>
          </p:cNvSpPr>
          <p:nvPr>
            <p:custDataLst>
              <p:tags r:id="rId140"/>
            </p:custDataLst>
          </p:nvPr>
        </p:nvSpPr>
        <p:spPr bwMode="auto">
          <a:xfrm>
            <a:off x="7037388" y="1420813"/>
            <a:ext cx="514350" cy="122238"/>
          </a:xfrm>
          <a:prstGeom prst="rect">
            <a:avLst/>
          </a:prstGeom>
          <a:solidFill>
            <a:schemeClr val="accent1"/>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9F7D5AB5-9EB2-4C72-AD12-B74C74F8A46E}" type="datetime'''''''''25''-''''0''9''''''''''''''''''''-''20''''''2''5'''">
              <a:rPr lang="da-DK" altLang="en-US" sz="800" smtClean="0">
                <a:solidFill>
                  <a:schemeClr val="bg1"/>
                </a:solidFill>
              </a:rPr>
              <a:pPr/>
              <a:t>25-09-2025</a:t>
            </a:fld>
            <a:endParaRPr lang="da-DK" sz="800" dirty="0">
              <a:solidFill>
                <a:schemeClr val="bg1"/>
              </a:solidFill>
            </a:endParaRPr>
          </a:p>
        </p:txBody>
      </p:sp>
      <p:sp>
        <p:nvSpPr>
          <p:cNvPr id="9" name="Pladsholder til tekst 3"/>
          <p:cNvSpPr>
            <a:spLocks noGrp="1"/>
          </p:cNvSpPr>
          <p:nvPr>
            <p:custDataLst>
              <p:tags r:id="rId141"/>
            </p:custDataLst>
          </p:nvPr>
        </p:nvSpPr>
        <p:spPr bwMode="auto">
          <a:xfrm>
            <a:off x="371475" y="1893888"/>
            <a:ext cx="2193925" cy="2444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defRPr/>
            </a:pPr>
            <a:r>
              <a:rPr lang="da-DK" sz="800" b="1" dirty="0"/>
              <a:t>Leverance 2</a:t>
            </a:r>
            <a:r>
              <a:rPr lang="da-DK" sz="800" dirty="0"/>
              <a:t>: </a:t>
            </a:r>
            <a:r>
              <a:rPr lang="da-DK" sz="800" dirty="0">
                <a:cs typeface="Calibri" panose="020F0502020204030204" pitchFamily="34" charset="0"/>
              </a:rPr>
              <a:t>Fælles retningslinjer for begreber og </a:t>
            </a:r>
          </a:p>
          <a:p>
            <a:pPr marL="0" indent="0">
              <a:spcBef>
                <a:spcPts val="0"/>
              </a:spcBef>
              <a:spcAft>
                <a:spcPts val="0"/>
              </a:spcAft>
              <a:buNone/>
              <a:defRPr/>
            </a:pPr>
            <a:r>
              <a:rPr lang="da-DK" sz="800" dirty="0">
                <a:cs typeface="Calibri" panose="020F0502020204030204" pitchFamily="34" charset="0"/>
              </a:rPr>
              <a:t>deres relationer</a:t>
            </a:r>
          </a:p>
        </p:txBody>
      </p:sp>
      <p:sp>
        <p:nvSpPr>
          <p:cNvPr id="10" name="Pladsholder til tekst 3"/>
          <p:cNvSpPr>
            <a:spLocks noGrp="1"/>
          </p:cNvSpPr>
          <p:nvPr>
            <p:custDataLst>
              <p:tags r:id="rId142"/>
            </p:custDataLst>
          </p:nvPr>
        </p:nvSpPr>
        <p:spPr bwMode="auto">
          <a:xfrm>
            <a:off x="371475" y="2178050"/>
            <a:ext cx="2333625" cy="2444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defRPr/>
            </a:pPr>
            <a:r>
              <a:rPr lang="da-DK" altLang="en-US" sz="800" b="1" dirty="0"/>
              <a:t>Leverance </a:t>
            </a:r>
            <a:r>
              <a:rPr lang="da-DK" sz="800" b="1" dirty="0">
                <a:solidFill>
                  <a:schemeClr val="dk1"/>
                </a:solidFill>
              </a:rPr>
              <a:t>3:</a:t>
            </a:r>
            <a:r>
              <a:rPr lang="da-DK" sz="800" dirty="0">
                <a:solidFill>
                  <a:schemeClr val="dk1"/>
                </a:solidFill>
              </a:rPr>
              <a:t> </a:t>
            </a:r>
            <a:r>
              <a:rPr lang="da-DK" sz="800" dirty="0">
                <a:cs typeface="Calibri" panose="020F0502020204030204" pitchFamily="34" charset="0"/>
              </a:rPr>
              <a:t>Fælles retningslinjer for dataformater og</a:t>
            </a:r>
          </a:p>
          <a:p>
            <a:pPr marL="0" indent="0">
              <a:spcBef>
                <a:spcPts val="0"/>
              </a:spcBef>
              <a:spcAft>
                <a:spcPts val="0"/>
              </a:spcAft>
              <a:buNone/>
              <a:defRPr/>
            </a:pPr>
            <a:r>
              <a:rPr lang="da-DK" sz="800" dirty="0">
                <a:cs typeface="Calibri" panose="020F0502020204030204" pitchFamily="34" charset="0"/>
              </a:rPr>
              <a:t>metadata for forbrugs- og produktionsdata</a:t>
            </a:r>
          </a:p>
        </p:txBody>
      </p:sp>
      <p:sp>
        <p:nvSpPr>
          <p:cNvPr id="190" name="Pladsholder til tekst 3"/>
          <p:cNvSpPr>
            <a:spLocks noGrp="1"/>
          </p:cNvSpPr>
          <p:nvPr>
            <p:custDataLst>
              <p:tags r:id="rId143"/>
            </p:custDataLst>
          </p:nvPr>
        </p:nvSpPr>
        <p:spPr bwMode="auto">
          <a:xfrm>
            <a:off x="371475" y="4292600"/>
            <a:ext cx="2454275" cy="2444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da-DK" altLang="en-US" sz="800" b="1" dirty="0"/>
              <a:t>Leverance 10: </a:t>
            </a:r>
            <a:r>
              <a:rPr lang="da-DK" altLang="en-US" sz="800" dirty="0"/>
              <a:t>Analyse af sektorkobling i relation til FDP’s</a:t>
            </a:r>
          </a:p>
          <a:p>
            <a:pPr marL="0" indent="0">
              <a:spcBef>
                <a:spcPct val="0"/>
              </a:spcBef>
              <a:spcAft>
                <a:spcPct val="0"/>
              </a:spcAft>
              <a:buNone/>
            </a:pPr>
            <a:r>
              <a:rPr lang="da-DK" sz="800" dirty="0"/>
              <a:t>genstandsfelt</a:t>
            </a:r>
          </a:p>
        </p:txBody>
      </p:sp>
      <p:sp>
        <p:nvSpPr>
          <p:cNvPr id="174" name="Pladsholder til tekst 3"/>
          <p:cNvSpPr>
            <a:spLocks noGrp="1"/>
          </p:cNvSpPr>
          <p:nvPr>
            <p:custDataLst>
              <p:tags r:id="rId144"/>
            </p:custDataLst>
          </p:nvPr>
        </p:nvSpPr>
        <p:spPr bwMode="auto">
          <a:xfrm>
            <a:off x="7602538" y="1258888"/>
            <a:ext cx="482600" cy="122238"/>
          </a:xfrm>
          <a:prstGeom prst="rect">
            <a:avLst/>
          </a:prstGeom>
          <a:solidFill>
            <a:srgbClr val="DFE5EF"/>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da-DK" altLang="en-US" sz="800" dirty="0"/>
              <a:t>06-11-2025</a:t>
            </a:r>
            <a:endParaRPr lang="da-DK" sz="800" dirty="0"/>
          </a:p>
        </p:txBody>
      </p:sp>
      <p:sp>
        <p:nvSpPr>
          <p:cNvPr id="184" name="Pladsholder til tekst 3"/>
          <p:cNvSpPr>
            <a:spLocks noGrp="1"/>
          </p:cNvSpPr>
          <p:nvPr>
            <p:custDataLst>
              <p:tags r:id="rId145"/>
            </p:custDataLst>
          </p:nvPr>
        </p:nvSpPr>
        <p:spPr bwMode="auto">
          <a:xfrm>
            <a:off x="371475" y="3602038"/>
            <a:ext cx="2230438" cy="2444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defRPr/>
            </a:pPr>
            <a:r>
              <a:rPr lang="da-DK" sz="800" b="1" dirty="0"/>
              <a:t>Leverance 8: </a:t>
            </a:r>
            <a:r>
              <a:rPr lang="da-DK" sz="800" dirty="0">
                <a:ea typeface="Calibri" panose="020F0502020204030204" pitchFamily="34" charset="0"/>
                <a:cs typeface="Calibri" panose="020F0502020204030204" pitchFamily="34" charset="0"/>
              </a:rPr>
              <a:t>Fælles retningslinjer for håndtering af </a:t>
            </a:r>
          </a:p>
          <a:p>
            <a:pPr marL="0" indent="0">
              <a:spcBef>
                <a:spcPts val="0"/>
              </a:spcBef>
              <a:spcAft>
                <a:spcPts val="0"/>
              </a:spcAft>
              <a:buNone/>
              <a:defRPr/>
            </a:pPr>
            <a:r>
              <a:rPr lang="da-DK" sz="800" dirty="0">
                <a:ea typeface="Calibri" panose="020F0502020204030204" pitchFamily="34" charset="0"/>
                <a:cs typeface="Calibri" panose="020F0502020204030204" pitchFamily="34" charset="0"/>
              </a:rPr>
              <a:t>fortrolighed</a:t>
            </a:r>
          </a:p>
        </p:txBody>
      </p:sp>
      <p:sp>
        <p:nvSpPr>
          <p:cNvPr id="7" name="Pladsholder til tekst 3"/>
          <p:cNvSpPr>
            <a:spLocks noGrp="1"/>
          </p:cNvSpPr>
          <p:nvPr>
            <p:custDataLst>
              <p:tags r:id="rId146"/>
            </p:custDataLst>
          </p:nvPr>
        </p:nvSpPr>
        <p:spPr bwMode="auto">
          <a:xfrm>
            <a:off x="371475" y="1609725"/>
            <a:ext cx="2354263" cy="2444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defRPr/>
            </a:pPr>
            <a:r>
              <a:rPr lang="da-DK" sz="800" b="1" dirty="0"/>
              <a:t>Leverance 1</a:t>
            </a:r>
            <a:r>
              <a:rPr lang="da-DK" sz="800" dirty="0"/>
              <a:t>: </a:t>
            </a:r>
            <a:r>
              <a:rPr lang="da-DK" sz="800" dirty="0">
                <a:cs typeface="Calibri" panose="020F0502020204030204" pitchFamily="34" charset="0"/>
              </a:rPr>
              <a:t>Analyse af rammer for et dataøkosystem </a:t>
            </a:r>
          </a:p>
          <a:p>
            <a:pPr marL="0" indent="0">
              <a:spcBef>
                <a:spcPts val="0"/>
              </a:spcBef>
              <a:spcAft>
                <a:spcPts val="0"/>
              </a:spcAft>
              <a:buNone/>
              <a:defRPr/>
            </a:pPr>
            <a:r>
              <a:rPr lang="da-DK" sz="800" dirty="0">
                <a:cs typeface="Calibri" panose="020F0502020204030204" pitchFamily="34" charset="0"/>
              </a:rPr>
              <a:t>for forsyningsområdet</a:t>
            </a:r>
            <a:endParaRPr lang="da-DK" sz="800" b="1" dirty="0">
              <a:cs typeface="Calibri" panose="020F0502020204030204" pitchFamily="34" charset="0"/>
            </a:endParaRPr>
          </a:p>
        </p:txBody>
      </p:sp>
      <p:sp>
        <p:nvSpPr>
          <p:cNvPr id="12" name="Pladsholder til tekst 3"/>
          <p:cNvSpPr>
            <a:spLocks noGrp="1"/>
          </p:cNvSpPr>
          <p:nvPr>
            <p:custDataLst>
              <p:tags r:id="rId147"/>
            </p:custDataLst>
          </p:nvPr>
        </p:nvSpPr>
        <p:spPr bwMode="auto">
          <a:xfrm>
            <a:off x="371475" y="2747963"/>
            <a:ext cx="2165350" cy="2444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da-DK" altLang="en-US" sz="800" b="1" dirty="0"/>
              <a:t>Leverance 5</a:t>
            </a:r>
            <a:r>
              <a:rPr lang="da-DK" altLang="en-US" sz="800" dirty="0"/>
              <a:t>: </a:t>
            </a:r>
            <a:r>
              <a:rPr lang="da-DK" altLang="en-US" sz="800" dirty="0">
                <a:cs typeface="Calibri" panose="020F0502020204030204" pitchFamily="34" charset="0"/>
              </a:rPr>
              <a:t>Fælles retningslinjer for adgang- og </a:t>
            </a:r>
          </a:p>
          <a:p>
            <a:pPr marL="0" indent="0">
              <a:spcBef>
                <a:spcPct val="0"/>
              </a:spcBef>
              <a:spcAft>
                <a:spcPct val="0"/>
              </a:spcAft>
              <a:buNone/>
            </a:pPr>
            <a:r>
              <a:rPr lang="da-DK" altLang="en-US" sz="800" dirty="0">
                <a:cs typeface="Calibri" panose="020F0502020204030204" pitchFamily="34" charset="0"/>
              </a:rPr>
              <a:t>udveksling af forsyningsdata</a:t>
            </a:r>
            <a:r>
              <a:rPr lang="da-DK" altLang="en-US" sz="800" dirty="0">
                <a:solidFill>
                  <a:schemeClr val="dk1"/>
                </a:solidFill>
              </a:rPr>
              <a:t>.</a:t>
            </a:r>
            <a:endParaRPr lang="da-DK" sz="800" dirty="0"/>
          </a:p>
        </p:txBody>
      </p:sp>
      <p:sp>
        <p:nvSpPr>
          <p:cNvPr id="260" name="Pladsholder til tekst 3">
            <a:extLst>
              <a:ext uri="{FF2B5EF4-FFF2-40B4-BE49-F238E27FC236}">
                <a16:creationId xmlns:a16="http://schemas.microsoft.com/office/drawing/2014/main" id="{E1E26B04-4A79-49E5-A2E0-21B7832194F8}"/>
              </a:ext>
            </a:extLst>
          </p:cNvPr>
          <p:cNvSpPr>
            <a:spLocks noGrp="1"/>
          </p:cNvSpPr>
          <p:nvPr>
            <p:custDataLst>
              <p:tags r:id="rId148"/>
            </p:custDataLst>
          </p:nvPr>
        </p:nvSpPr>
        <p:spPr bwMode="auto">
          <a:xfrm>
            <a:off x="4967288" y="1258888"/>
            <a:ext cx="500063" cy="122238"/>
          </a:xfrm>
          <a:prstGeom prst="rect">
            <a:avLst/>
          </a:prstGeom>
          <a:solidFill>
            <a:srgbClr val="DFE5EF"/>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da-DK" sz="800" dirty="0"/>
              <a:t>23-04-2025</a:t>
            </a:r>
          </a:p>
        </p:txBody>
      </p:sp>
      <p:sp>
        <p:nvSpPr>
          <p:cNvPr id="11" name="Pladsholder til tekst 3"/>
          <p:cNvSpPr>
            <a:spLocks noGrp="1"/>
          </p:cNvSpPr>
          <p:nvPr>
            <p:custDataLst>
              <p:tags r:id="rId149"/>
            </p:custDataLst>
          </p:nvPr>
        </p:nvSpPr>
        <p:spPr bwMode="auto">
          <a:xfrm>
            <a:off x="371475" y="2463800"/>
            <a:ext cx="2382838" cy="2444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defRPr/>
            </a:pPr>
            <a:r>
              <a:rPr lang="da-DK" sz="800" b="1" dirty="0">
                <a:solidFill>
                  <a:schemeClr val="dk1"/>
                </a:solidFill>
              </a:rPr>
              <a:t>Leverance 4</a:t>
            </a:r>
            <a:r>
              <a:rPr lang="da-DK" sz="800" dirty="0">
                <a:solidFill>
                  <a:schemeClr val="dk1"/>
                </a:solidFill>
              </a:rPr>
              <a:t>: </a:t>
            </a:r>
            <a:r>
              <a:rPr lang="da-DK" sz="800" dirty="0">
                <a:cs typeface="Calibri" panose="020F0502020204030204" pitchFamily="34" charset="0"/>
              </a:rPr>
              <a:t>Fælles retningslinjer vedr. datakvalitet og </a:t>
            </a:r>
          </a:p>
          <a:p>
            <a:pPr marL="0" indent="0">
              <a:spcBef>
                <a:spcPts val="0"/>
              </a:spcBef>
              <a:spcAft>
                <a:spcPts val="0"/>
              </a:spcAft>
              <a:buNone/>
              <a:defRPr/>
            </a:pPr>
            <a:r>
              <a:rPr lang="da-DK" sz="800" dirty="0">
                <a:cs typeface="Calibri" panose="020F0502020204030204" pitchFamily="34" charset="0"/>
              </a:rPr>
              <a:t>validering for forbrugs- og produktionsdata</a:t>
            </a:r>
          </a:p>
        </p:txBody>
      </p:sp>
      <p:sp>
        <p:nvSpPr>
          <p:cNvPr id="181" name="Pladsholder til tekst 3"/>
          <p:cNvSpPr>
            <a:spLocks noGrp="1"/>
          </p:cNvSpPr>
          <p:nvPr>
            <p:custDataLst>
              <p:tags r:id="rId150"/>
            </p:custDataLst>
          </p:nvPr>
        </p:nvSpPr>
        <p:spPr bwMode="auto">
          <a:xfrm>
            <a:off x="371475" y="3316288"/>
            <a:ext cx="2255838" cy="2444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da-DK" sz="800" b="1" dirty="0"/>
              <a:t>Leverance 7: </a:t>
            </a:r>
            <a:r>
              <a:rPr lang="da-DK" sz="800" dirty="0">
                <a:cs typeface="Calibri" panose="020F0502020204030204" pitchFamily="34" charset="0"/>
              </a:rPr>
              <a:t>Analyse af løsninger vedr. samtykke til </a:t>
            </a:r>
          </a:p>
          <a:p>
            <a:pPr marL="0" indent="0">
              <a:spcBef>
                <a:spcPct val="0"/>
              </a:spcBef>
              <a:spcAft>
                <a:spcPct val="0"/>
              </a:spcAft>
              <a:buNone/>
            </a:pPr>
            <a:r>
              <a:rPr lang="da-DK" sz="800" dirty="0">
                <a:cs typeface="Calibri" panose="020F0502020204030204" pitchFamily="34" charset="0"/>
              </a:rPr>
              <a:t>3. part</a:t>
            </a:r>
            <a:endParaRPr lang="da-DK" sz="800" dirty="0"/>
          </a:p>
        </p:txBody>
      </p:sp>
      <p:sp>
        <p:nvSpPr>
          <p:cNvPr id="13" name="Pladsholder til tekst 3"/>
          <p:cNvSpPr>
            <a:spLocks noGrp="1"/>
          </p:cNvSpPr>
          <p:nvPr>
            <p:custDataLst>
              <p:tags r:id="rId151"/>
            </p:custDataLst>
          </p:nvPr>
        </p:nvSpPr>
        <p:spPr bwMode="auto">
          <a:xfrm>
            <a:off x="371475" y="3032125"/>
            <a:ext cx="2373313" cy="2444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defRPr/>
            </a:pPr>
            <a:r>
              <a:rPr lang="da-DK" altLang="en-US" sz="800" b="1" dirty="0"/>
              <a:t>Leverance 6: </a:t>
            </a:r>
            <a:r>
              <a:rPr lang="da-DK" sz="800" dirty="0">
                <a:cs typeface="Calibri" panose="020F0502020204030204" pitchFamily="34" charset="0"/>
              </a:rPr>
              <a:t>Fælles retningslinjer for forsynings-</a:t>
            </a:r>
          </a:p>
          <a:p>
            <a:pPr marL="0" indent="0">
              <a:spcBef>
                <a:spcPct val="0"/>
              </a:spcBef>
              <a:spcAft>
                <a:spcPct val="0"/>
              </a:spcAft>
              <a:buNone/>
              <a:defRPr/>
            </a:pPr>
            <a:r>
              <a:rPr lang="da-DK" sz="800" dirty="0">
                <a:cs typeface="Calibri" panose="020F0502020204030204" pitchFamily="34" charset="0"/>
              </a:rPr>
              <a:t>sektorens anvendelse af grunddata, herunder adresser</a:t>
            </a:r>
          </a:p>
        </p:txBody>
      </p:sp>
      <p:sp>
        <p:nvSpPr>
          <p:cNvPr id="221" name="Pladsholder til tekst 3"/>
          <p:cNvSpPr>
            <a:spLocks noGrp="1"/>
          </p:cNvSpPr>
          <p:nvPr>
            <p:custDataLst>
              <p:tags r:id="rId152"/>
            </p:custDataLst>
          </p:nvPr>
        </p:nvSpPr>
        <p:spPr bwMode="auto">
          <a:xfrm>
            <a:off x="371475" y="1446213"/>
            <a:ext cx="474663"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buNone/>
              <a:defRPr/>
            </a:pPr>
            <a:r>
              <a:rPr lang="da-DK" altLang="en-US" sz="800" dirty="0">
                <a:solidFill>
                  <a:schemeClr val="bg1"/>
                </a:solidFill>
              </a:rPr>
              <a:t>Leverancer</a:t>
            </a:r>
          </a:p>
        </p:txBody>
      </p:sp>
      <p:sp>
        <p:nvSpPr>
          <p:cNvPr id="14" name="Pladsholder til tekst 3"/>
          <p:cNvSpPr>
            <a:spLocks noGrp="1"/>
          </p:cNvSpPr>
          <p:nvPr>
            <p:custDataLst>
              <p:tags r:id="rId153"/>
            </p:custDataLst>
          </p:nvPr>
        </p:nvSpPr>
        <p:spPr bwMode="auto">
          <a:xfrm>
            <a:off x="371475" y="865188"/>
            <a:ext cx="61912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b">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AC4DCD7C-D84C-4093-BB48-BFA80BA4D963}" type="datetime'''''''A''''''''k''t''''''''i''''v''''''''i''t''''e''''''''''t'">
              <a:rPr lang="da-DK" altLang="en-US" b="1" smtClean="0"/>
              <a:pPr marL="0" lvl="0" indent="0">
                <a:spcBef>
                  <a:spcPct val="0"/>
                </a:spcBef>
                <a:spcAft>
                  <a:spcPct val="0"/>
                </a:spcAft>
                <a:buNone/>
              </a:pPr>
              <a:t>Aktivitet</a:t>
            </a:fld>
            <a:endParaRPr lang="da-DK" b="1" dirty="0"/>
          </a:p>
        </p:txBody>
      </p:sp>
      <p:sp>
        <p:nvSpPr>
          <p:cNvPr id="198" name="Pladsholder til tekst 3"/>
          <p:cNvSpPr>
            <a:spLocks noGrp="1"/>
          </p:cNvSpPr>
          <p:nvPr>
            <p:custDataLst>
              <p:tags r:id="rId154"/>
            </p:custDataLst>
          </p:nvPr>
        </p:nvSpPr>
        <p:spPr bwMode="auto">
          <a:xfrm>
            <a:off x="371475" y="1284288"/>
            <a:ext cx="53975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buNone/>
              <a:defRPr/>
            </a:pPr>
            <a:r>
              <a:rPr lang="da-DK" altLang="en-US" sz="800" dirty="0"/>
              <a:t>Møder i FFD</a:t>
            </a:r>
          </a:p>
        </p:txBody>
      </p:sp>
      <p:sp>
        <p:nvSpPr>
          <p:cNvPr id="194" name="Pladsholder til tekst 3"/>
          <p:cNvSpPr>
            <a:spLocks noGrp="1"/>
          </p:cNvSpPr>
          <p:nvPr>
            <p:custDataLst>
              <p:tags r:id="rId155"/>
            </p:custDataLst>
          </p:nvPr>
        </p:nvSpPr>
        <p:spPr bwMode="auto">
          <a:xfrm>
            <a:off x="371475" y="3886200"/>
            <a:ext cx="2019300" cy="3667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da-DK" sz="800" b="1" dirty="0"/>
              <a:t>Leverance 9</a:t>
            </a:r>
            <a:r>
              <a:rPr lang="da-DK" sz="800" dirty="0"/>
              <a:t>. </a:t>
            </a:r>
            <a:r>
              <a:rPr lang="da-DK" sz="800" dirty="0">
                <a:cs typeface="Calibri" panose="020F0502020204030204" pitchFamily="34" charset="0"/>
              </a:rPr>
              <a:t>Redegørelse for relevante GDPR-</a:t>
            </a:r>
            <a:br>
              <a:rPr lang="da-DK" sz="800" dirty="0">
                <a:cs typeface="Calibri" panose="020F0502020204030204" pitchFamily="34" charset="0"/>
              </a:rPr>
            </a:br>
            <a:r>
              <a:rPr lang="da-DK" sz="800" dirty="0">
                <a:cs typeface="Calibri" panose="020F0502020204030204" pitchFamily="34" charset="0"/>
              </a:rPr>
              <a:t>problematikker i forbindelse med udlevering</a:t>
            </a:r>
            <a:br>
              <a:rPr lang="da-DK" sz="800" dirty="0">
                <a:cs typeface="Calibri" panose="020F0502020204030204" pitchFamily="34" charset="0"/>
              </a:rPr>
            </a:br>
            <a:r>
              <a:rPr lang="da-DK" sz="800" dirty="0">
                <a:cs typeface="Calibri" panose="020F0502020204030204" pitchFamily="34" charset="0"/>
              </a:rPr>
              <a:t> af forsyningsdata</a:t>
            </a:r>
            <a:endParaRPr lang="da-DK" sz="700" dirty="0"/>
          </a:p>
        </p:txBody>
      </p:sp>
      <p:sp>
        <p:nvSpPr>
          <p:cNvPr id="171" name="Pladsholder til tekst 3"/>
          <p:cNvSpPr>
            <a:spLocks noGrp="1"/>
          </p:cNvSpPr>
          <p:nvPr/>
        </p:nvSpPr>
        <p:spPr bwMode="gray">
          <a:xfrm>
            <a:off x="3916363" y="1146380"/>
            <a:ext cx="515938" cy="122238"/>
          </a:xfrm>
          <a:prstGeom prst="rect">
            <a:avLst/>
          </a:prstGeom>
          <a:solidFill>
            <a:srgbClr val="FFFFFF"/>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da-DK" sz="800" dirty="0"/>
              <a:t>05-02-2025</a:t>
            </a:r>
          </a:p>
        </p:txBody>
      </p:sp>
      <p:sp>
        <p:nvSpPr>
          <p:cNvPr id="199" name="Rektangel 198"/>
          <p:cNvSpPr/>
          <p:nvPr/>
        </p:nvSpPr>
        <p:spPr>
          <a:xfrm>
            <a:off x="1326899" y="4689387"/>
            <a:ext cx="888851" cy="72008"/>
          </a:xfrm>
          <a:prstGeom prst="rect">
            <a:avLst/>
          </a:prstGeom>
          <a:solidFill>
            <a:srgbClr val="94CDD3"/>
          </a:solidFill>
          <a:ln>
            <a:solidFill>
              <a:srgbClr val="AED9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1" name="Tekstfelt 200"/>
          <p:cNvSpPr txBox="1"/>
          <p:nvPr/>
        </p:nvSpPr>
        <p:spPr>
          <a:xfrm>
            <a:off x="2250755" y="4614864"/>
            <a:ext cx="1619250" cy="207749"/>
          </a:xfrm>
          <a:prstGeom prst="rect">
            <a:avLst/>
          </a:prstGeom>
          <a:noFill/>
        </p:spPr>
        <p:txBody>
          <a:bodyPr wrap="square" rtlCol="0">
            <a:spAutoFit/>
          </a:bodyPr>
          <a:lstStyle/>
          <a:p>
            <a:r>
              <a:rPr lang="da-DK" sz="750" dirty="0"/>
              <a:t>Leverance igangsættes</a:t>
            </a:r>
          </a:p>
        </p:txBody>
      </p:sp>
      <p:sp>
        <p:nvSpPr>
          <p:cNvPr id="203" name="Rektangel 202"/>
          <p:cNvSpPr/>
          <p:nvPr/>
        </p:nvSpPr>
        <p:spPr>
          <a:xfrm>
            <a:off x="3733549" y="4687600"/>
            <a:ext cx="888851" cy="72008"/>
          </a:xfrm>
          <a:prstGeom prst="rect">
            <a:avLst/>
          </a:prstGeom>
          <a:solidFill>
            <a:srgbClr val="0097A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4" name="Tekstfelt 203"/>
          <p:cNvSpPr txBox="1"/>
          <p:nvPr/>
        </p:nvSpPr>
        <p:spPr>
          <a:xfrm>
            <a:off x="4637633" y="4602459"/>
            <a:ext cx="1619250" cy="207749"/>
          </a:xfrm>
          <a:prstGeom prst="rect">
            <a:avLst/>
          </a:prstGeom>
          <a:noFill/>
        </p:spPr>
        <p:txBody>
          <a:bodyPr wrap="square" rtlCol="0">
            <a:spAutoFit/>
          </a:bodyPr>
          <a:lstStyle/>
          <a:p>
            <a:r>
              <a:rPr lang="da-DK" sz="750" dirty="0"/>
              <a:t>Leverance udarbejdes</a:t>
            </a:r>
          </a:p>
        </p:txBody>
      </p:sp>
      <p:sp>
        <p:nvSpPr>
          <p:cNvPr id="210" name="Tekstfelt 209"/>
          <p:cNvSpPr txBox="1"/>
          <p:nvPr/>
        </p:nvSpPr>
        <p:spPr>
          <a:xfrm>
            <a:off x="4637633" y="4856276"/>
            <a:ext cx="1619250" cy="207749"/>
          </a:xfrm>
          <a:prstGeom prst="rect">
            <a:avLst/>
          </a:prstGeom>
          <a:noFill/>
        </p:spPr>
        <p:txBody>
          <a:bodyPr wrap="square" rtlCol="0">
            <a:spAutoFit/>
          </a:bodyPr>
          <a:lstStyle/>
          <a:p>
            <a:r>
              <a:rPr lang="da-DK" sz="750" dirty="0"/>
              <a:t>Møde</a:t>
            </a:r>
          </a:p>
        </p:txBody>
      </p:sp>
      <p:sp>
        <p:nvSpPr>
          <p:cNvPr id="28" name="Afrundet rektangel 27"/>
          <p:cNvSpPr/>
          <p:nvPr/>
        </p:nvSpPr>
        <p:spPr>
          <a:xfrm>
            <a:off x="6006876" y="4647861"/>
            <a:ext cx="879075" cy="72572"/>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0" name="Tekstfelt 179"/>
          <p:cNvSpPr txBox="1"/>
          <p:nvPr/>
        </p:nvSpPr>
        <p:spPr>
          <a:xfrm>
            <a:off x="6930517" y="4557818"/>
            <a:ext cx="1619250" cy="207749"/>
          </a:xfrm>
          <a:prstGeom prst="rect">
            <a:avLst/>
          </a:prstGeom>
          <a:noFill/>
        </p:spPr>
        <p:txBody>
          <a:bodyPr wrap="square" rtlCol="0">
            <a:spAutoFit/>
          </a:bodyPr>
          <a:lstStyle/>
          <a:p>
            <a:r>
              <a:rPr lang="da-DK" sz="750" dirty="0"/>
              <a:t>Tidspunkt for afslutning uafklaret</a:t>
            </a:r>
          </a:p>
        </p:txBody>
      </p:sp>
      <p:sp>
        <p:nvSpPr>
          <p:cNvPr id="172" name="Tekstfelt 171"/>
          <p:cNvSpPr txBox="1"/>
          <p:nvPr/>
        </p:nvSpPr>
        <p:spPr>
          <a:xfrm>
            <a:off x="2255442" y="4857945"/>
            <a:ext cx="1619250" cy="207749"/>
          </a:xfrm>
          <a:prstGeom prst="rect">
            <a:avLst/>
          </a:prstGeom>
          <a:noFill/>
        </p:spPr>
        <p:txBody>
          <a:bodyPr wrap="square" rtlCol="0">
            <a:spAutoFit/>
          </a:bodyPr>
          <a:lstStyle/>
          <a:p>
            <a:r>
              <a:rPr lang="da-DK" sz="750" dirty="0"/>
              <a:t>Leverance afsluttes</a:t>
            </a:r>
          </a:p>
        </p:txBody>
      </p:sp>
      <p:sp>
        <p:nvSpPr>
          <p:cNvPr id="4" name="Rombe 3"/>
          <p:cNvSpPr/>
          <p:nvPr/>
        </p:nvSpPr>
        <p:spPr>
          <a:xfrm>
            <a:off x="1713424" y="4931341"/>
            <a:ext cx="125509" cy="121133"/>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6" name="Ligebenet trekant 175"/>
          <p:cNvSpPr/>
          <p:nvPr/>
        </p:nvSpPr>
        <p:spPr>
          <a:xfrm>
            <a:off x="4092553" y="4917575"/>
            <a:ext cx="131368" cy="11857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9" name="Ligebenet trekant 258">
            <a:extLst>
              <a:ext uri="{FF2B5EF4-FFF2-40B4-BE49-F238E27FC236}">
                <a16:creationId xmlns:a16="http://schemas.microsoft.com/office/drawing/2014/main" id="{DD263FE5-A489-48DE-BED5-20BE5EED721E}"/>
              </a:ext>
            </a:extLst>
          </p:cNvPr>
          <p:cNvSpPr/>
          <p:nvPr/>
        </p:nvSpPr>
        <p:spPr bwMode="gray">
          <a:xfrm>
            <a:off x="4105896" y="1013030"/>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261" name="Billede 260" descr="https://sdfe.sdfewebh-spf01p.prod.sitad.dk/Nyhedsarkiv/PublishingImages/Faglig/Klimadatastyrelsen.jpg">
            <a:extLst>
              <a:ext uri="{FF2B5EF4-FFF2-40B4-BE49-F238E27FC236}">
                <a16:creationId xmlns:a16="http://schemas.microsoft.com/office/drawing/2014/main" id="{74518F34-9E4D-45FE-838F-B6264516DEF4}"/>
              </a:ext>
            </a:extLst>
          </p:cNvPr>
          <p:cNvPicPr/>
          <p:nvPr/>
        </p:nvPicPr>
        <p:blipFill>
          <a:blip r:embed="rId161" cstate="hqprint">
            <a:extLst>
              <a:ext uri="{28A0092B-C50C-407E-A947-70E740481C1C}">
                <a14:useLocalDpi xmlns:a14="http://schemas.microsoft.com/office/drawing/2010/main" val="0"/>
              </a:ext>
            </a:extLst>
          </a:blip>
          <a:srcRect/>
          <a:stretch>
            <a:fillRect/>
          </a:stretch>
        </p:blipFill>
        <p:spPr bwMode="auto">
          <a:xfrm>
            <a:off x="109281" y="4710782"/>
            <a:ext cx="1164882" cy="332976"/>
          </a:xfrm>
          <a:prstGeom prst="rect">
            <a:avLst/>
          </a:prstGeom>
          <a:noFill/>
          <a:ln>
            <a:noFill/>
          </a:ln>
        </p:spPr>
      </p:pic>
      <p:sp>
        <p:nvSpPr>
          <p:cNvPr id="182" name="Ligebenet trekant 181">
            <a:extLst>
              <a:ext uri="{FF2B5EF4-FFF2-40B4-BE49-F238E27FC236}">
                <a16:creationId xmlns:a16="http://schemas.microsoft.com/office/drawing/2014/main" id="{FFDE9BC6-DFD6-47A5-A3B1-FD4F2E08F804}"/>
              </a:ext>
            </a:extLst>
          </p:cNvPr>
          <p:cNvSpPr/>
          <p:nvPr>
            <p:custDataLst>
              <p:tags r:id="rId156"/>
            </p:custDataLst>
          </p:nvPr>
        </p:nvSpPr>
        <p:spPr bwMode="gray">
          <a:xfrm>
            <a:off x="8245475" y="1270689"/>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9" name="Pladsholder til tekst 3">
            <a:extLst>
              <a:ext uri="{FF2B5EF4-FFF2-40B4-BE49-F238E27FC236}">
                <a16:creationId xmlns:a16="http://schemas.microsoft.com/office/drawing/2014/main" id="{333872D7-56C0-44CC-9F79-0889456E626B}"/>
              </a:ext>
            </a:extLst>
          </p:cNvPr>
          <p:cNvSpPr>
            <a:spLocks noGrp="1"/>
          </p:cNvSpPr>
          <p:nvPr>
            <p:custDataLst>
              <p:tags r:id="rId157"/>
            </p:custDataLst>
          </p:nvPr>
        </p:nvSpPr>
        <p:spPr bwMode="auto">
          <a:xfrm>
            <a:off x="8058150" y="1441262"/>
            <a:ext cx="514350" cy="122238"/>
          </a:xfrm>
          <a:prstGeom prst="rect">
            <a:avLst/>
          </a:prstGeom>
          <a:solidFill>
            <a:schemeClr val="accent1"/>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da-DK" altLang="en-US" sz="800" dirty="0">
                <a:solidFill>
                  <a:schemeClr val="bg1"/>
                </a:solidFill>
              </a:rPr>
              <a:t>05-12-2025</a:t>
            </a:r>
            <a:endParaRPr lang="da-DK" sz="800" dirty="0">
              <a:solidFill>
                <a:schemeClr val="bg1"/>
              </a:solidFill>
            </a:endParaRPr>
          </a:p>
        </p:txBody>
      </p:sp>
    </p:spTree>
    <p:extLst>
      <p:ext uri="{BB962C8B-B14F-4D97-AF65-F5344CB8AC3E}">
        <p14:creationId xmlns:p14="http://schemas.microsoft.com/office/powerpoint/2010/main" val="91776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7"/>
          </p:nvPr>
        </p:nvSpPr>
        <p:spPr/>
        <p:txBody>
          <a:bodyPr/>
          <a:lstStyle/>
          <a:p>
            <a:fld id="{D6C43E05-5416-43CC-9354-A0F970D8A001}" type="datetime2">
              <a:rPr lang="da-DK" smtClean="0"/>
              <a:pPr/>
              <a:t>1. april 2025</a:t>
            </a:fld>
            <a:endParaRPr lang="da-DK" dirty="0"/>
          </a:p>
        </p:txBody>
      </p:sp>
      <p:sp>
        <p:nvSpPr>
          <p:cNvPr id="3" name="Pladsholder til slidenummer 2"/>
          <p:cNvSpPr>
            <a:spLocks noGrp="1"/>
          </p:cNvSpPr>
          <p:nvPr>
            <p:ph type="sldNum" sz="quarter" idx="18"/>
          </p:nvPr>
        </p:nvSpPr>
        <p:spPr/>
        <p:txBody>
          <a:bodyPr/>
          <a:lstStyle/>
          <a:p>
            <a:r>
              <a:rPr lang="da-DK"/>
              <a:t>Side </a:t>
            </a:r>
            <a:fld id="{8E044AEF-F590-47CE-BE8F-5C241A59BA2A}" type="slidenum">
              <a:rPr lang="da-DK" smtClean="0"/>
              <a:pPr/>
              <a:t>9</a:t>
            </a:fld>
            <a:endParaRPr lang="da-DK" dirty="0"/>
          </a:p>
        </p:txBody>
      </p:sp>
      <p:sp>
        <p:nvSpPr>
          <p:cNvPr id="4" name="Pladsholder til tekst 3"/>
          <p:cNvSpPr>
            <a:spLocks noGrp="1"/>
          </p:cNvSpPr>
          <p:nvPr>
            <p:ph type="body" sz="quarter" idx="21"/>
          </p:nvPr>
        </p:nvSpPr>
        <p:spPr>
          <a:solidFill>
            <a:srgbClr val="40B1BD"/>
          </a:solidFill>
        </p:spPr>
        <p:txBody>
          <a:bodyPr/>
          <a:lstStyle/>
          <a:p>
            <a:r>
              <a:rPr lang="da-DK" dirty="0"/>
              <a:t>Baggrund ift. </a:t>
            </a:r>
            <a:r>
              <a:rPr lang="da-DK" dirty="0" err="1"/>
              <a:t>TAU’s</a:t>
            </a:r>
            <a:r>
              <a:rPr lang="da-DK" dirty="0"/>
              <a:t> arbejdsprogrammer</a:t>
            </a:r>
          </a:p>
        </p:txBody>
      </p:sp>
      <p:sp>
        <p:nvSpPr>
          <p:cNvPr id="5" name="Pladsholder til tekst 4"/>
          <p:cNvSpPr>
            <a:spLocks noGrp="1"/>
          </p:cNvSpPr>
          <p:nvPr>
            <p:ph type="body" sz="quarter" idx="14"/>
          </p:nvPr>
        </p:nvSpPr>
        <p:spPr>
          <a:xfrm>
            <a:off x="215584" y="1174881"/>
            <a:ext cx="8460872" cy="3419999"/>
          </a:xfrm>
        </p:spPr>
        <p:txBody>
          <a:bodyPr/>
          <a:lstStyle/>
          <a:p>
            <a:r>
              <a:rPr lang="da-DK" dirty="0"/>
              <a:t>Forum for Forsyningsdata (FFD) sætter retning for partnerskabet ved at vedtage overordnede målsætninger og principper (som dermed udgør </a:t>
            </a:r>
            <a:r>
              <a:rPr lang="da-DK" dirty="0" err="1"/>
              <a:t>FDPs</a:t>
            </a:r>
            <a:r>
              <a:rPr lang="da-DK" dirty="0"/>
              <a:t> arbejdsplan) og løbende at genbesøge disse. På baggrund af målsætninger og principper udarbejder de enkelte Dataudviklingsgrupper (</a:t>
            </a:r>
            <a:r>
              <a:rPr lang="da-DK" dirty="0" err="1"/>
              <a:t>DUG’er</a:t>
            </a:r>
            <a:r>
              <a:rPr lang="da-DK" dirty="0"/>
              <a:t>) og TAU et arbejdsprogram hver. Arbejdsprogrammerne revideres løbende i </a:t>
            </a:r>
            <a:r>
              <a:rPr lang="da-DK" dirty="0" err="1"/>
              <a:t>FDPs</a:t>
            </a:r>
            <a:r>
              <a:rPr lang="da-DK" dirty="0"/>
              <a:t> programperioden.</a:t>
            </a:r>
          </a:p>
          <a:p>
            <a:r>
              <a:rPr lang="da-DK" dirty="0"/>
              <a:t>FFD sikrer fremdrift i partnerskabet ved løbende at forholde sig til </a:t>
            </a:r>
            <a:r>
              <a:rPr lang="da-DK" dirty="0" err="1"/>
              <a:t>DUG’er</a:t>
            </a:r>
            <a:r>
              <a:rPr lang="da-DK" dirty="0"/>
              <a:t> og </a:t>
            </a:r>
            <a:r>
              <a:rPr lang="da-DK" dirty="0" err="1"/>
              <a:t>TAUs</a:t>
            </a:r>
            <a:r>
              <a:rPr lang="da-DK" dirty="0"/>
              <a:t> arbejdsprogram. For at sikre en smidig proces skal FFD dog ikke godkende disse. Det betyder, at </a:t>
            </a:r>
            <a:r>
              <a:rPr lang="da-DK" dirty="0" err="1"/>
              <a:t>DUG’er</a:t>
            </a:r>
            <a:r>
              <a:rPr lang="da-DK" dirty="0"/>
              <a:t> og TAU kan igangsætte de leverancer, disse fora finder nødvendige for at understøtte partnerskabets overordnede målsætninger, uden godkendelse fra FFD.</a:t>
            </a:r>
          </a:p>
          <a:p>
            <a:r>
              <a:rPr lang="da-DK" dirty="0"/>
              <a:t>Der udarbejdes 1-sides leverancebeskrivelser for hver leverance. Leverancer afsluttes løbende gennem </a:t>
            </a:r>
            <a:r>
              <a:rPr lang="da-DK" dirty="0" err="1"/>
              <a:t>FDPs</a:t>
            </a:r>
            <a:r>
              <a:rPr lang="da-DK" dirty="0"/>
              <a:t> programperiode og kan danne grundlag for </a:t>
            </a:r>
            <a:r>
              <a:rPr lang="da-DK" dirty="0" err="1"/>
              <a:t>opfølgende</a:t>
            </a:r>
            <a:r>
              <a:rPr lang="da-DK" dirty="0"/>
              <a:t> leverancer. </a:t>
            </a:r>
          </a:p>
          <a:p>
            <a:endParaRPr lang="da-DK" dirty="0"/>
          </a:p>
          <a:p>
            <a:r>
              <a:rPr lang="da-DK" dirty="0"/>
              <a:t> </a:t>
            </a:r>
          </a:p>
          <a:p>
            <a:endParaRPr lang="da-DK" dirty="0"/>
          </a:p>
        </p:txBody>
      </p:sp>
      <p:pic>
        <p:nvPicPr>
          <p:cNvPr id="9" name="Billede 8" descr="https://sdfe.sdfewebh-spf01p.prod.sitad.dk/Nyhedsarkiv/PublishingImages/Faglig/Klimadatastyrelsen.jpg">
            <a:extLst>
              <a:ext uri="{FF2B5EF4-FFF2-40B4-BE49-F238E27FC236}">
                <a16:creationId xmlns:a16="http://schemas.microsoft.com/office/drawing/2014/main" id="{E4DB0A39-5747-4234-9924-208022D6DACB}"/>
              </a:ext>
            </a:extLst>
          </p:cNvPr>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81129" y="4721280"/>
            <a:ext cx="1325568" cy="306042"/>
          </a:xfrm>
          <a:prstGeom prst="rect">
            <a:avLst/>
          </a:prstGeom>
          <a:noFill/>
          <a:ln>
            <a:noFill/>
          </a:ln>
        </p:spPr>
      </p:pic>
    </p:spTree>
    <p:extLst>
      <p:ext uri="{BB962C8B-B14F-4D97-AF65-F5344CB8AC3E}">
        <p14:creationId xmlns:p14="http://schemas.microsoft.com/office/powerpoint/2010/main" val="2240859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THINKCELLPRESENTATIONDONOTDELETE" val="&lt;?xml version=&quot;1.0&quot; encoding=&quot;UTF-16&quot; standalone=&quot;yes&quot;?&gt;&lt;root reqver=&quot;28224&quot;&gt;&lt;version val=&quot;35542&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VB8S4O4Nah_96wPdYhxrA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K68OqSmmxGk0_fX9lcWf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gB1WxeF0rgvdBzYIAyj4D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L3zntXl3Y225NRSr8tX1R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r5iyF3N9gvl3bW6I8xnuS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S.6e2c7vYGjHD.WnsKIXf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yjVTr67Z.EtYEwWkV4I0L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kmzc.WMnUcdOd5S77NkCu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1HOTjKXDkA1w9_GxUmAWo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cI7F7zTazIonOIVqT8yZ3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sagDXH9cNu5oj8K9Dn3C7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PnbTP9j.qKlR1FlGUmiCQ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IJRt79SqKEIsDw2GhyafC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ExzQHJpZWG2o417MceLZ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JHYRRmjF.fzu9kBDYBZLT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PYWUW33mvPuqys63PvwM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0mWo3QXK075rY1aOTYS6c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vqDvSd8Zw2_vn3G.wdihp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Q4Us3xGdGyxf7mw3cbItq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CwUQ9dEQr0rzeedzC95R.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DSvfXMNaJ_rgXzqpG4dL5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nTF6aJwQfcFCTAbSqe5tl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ufN3q3yHgkTVdFNpcZHkk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trbktvqthrVoV4mmO7rol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zJcDaO83fPKSoi0OYyXpu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xqCqIlNgdTLp4Flg9MOLa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G1lK5KgHGpzFRxu_WSzvm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JRa4DA3YW8jCCiHpJiLpx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zaskO9Ky0bQia0wICAt2e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_ClrcKlIfFDJ5fhnOJ0KN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D6vkiqDyOLZldLHhEZ5o5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Sw0YRLeKGaQ5FOloVJiy8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f6RyfWmx3fZceQZu8t1qj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0YIQYORXVcNBPSAUNO2e8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AzkrvUApKnYrxyQyrT5FF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NZyvMXvBt6krpXxjj8Fnx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PU9JGucoKhQ3nqzDpiISh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rBARJ5qh6WLtXpzP_j_nV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KTRT3GwgwecUib1vsQX7O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u.qHy0hPOupd6WMh_tyDj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MgewL7COCcZDBKibPTWy7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0kkCeia9HAnz6HOlaynrE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2fHIOUGSgXeK_kxyohUGOQ"/>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tI4fpe761GNIfIxRmRVHO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tvcQHunUMD.BO6cb2Qt1Y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JV7YKpkh0tlOzg_Poope2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Bcmt5R52vp9x4ETUTogc9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CMytbXyXNxECz3HpX.ppf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vBqJKQ2X8t5KtJhN.uZ4B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fW4ZSeOjh8brIRE4lSkvf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ED.1s1dVuoGwL8vkMlupv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il0hikFxfaC7WUpDe0lqG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u8TJCReEZLO7tUeyY_1nh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NgS511WRbmdLX3eWXlAE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7uIAd1tu7Vc.7d29se3tf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xR1CPp2gesopOBOX3JFSV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Chde1DKO0ZSvm86J7K35I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p_7sQNTPxwhbWptxwxge.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pzdEpE2GjYALBmGE70w7c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pAkCxkEpA5tKhupiooUcH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KW6bPvDPlISkkulkNuqmu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q9WUaDkhIEEqDo_bxsbt.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gq.y49FvyuR0.hUzBvHRs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l3FIhGcNDlU5cKIwOTbr8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luYxo1OLCqr_Ig.nLINQm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VbakgYydsOKpmK5Lp.FzR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FxdLQqgS52WKqnligia4z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63xyS3UhfchA6irZokx8ng"/>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G_Woh8YWuJ1gfxq.R5j9Y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_XfD6FzHWoJq4V16PE1U6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0YIQYORXVcNBPSAUNO2e8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u8TJCReEZLO7tUeyY_1nh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Wf_.66WZbkOUxvC3TKKBO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x9Yacc4_S33bt0C0brTNu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WepWYiKYLwvoAbKPq82Gv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LyIPFDdVZy2z9gjnF9Tr.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FKHcJNjMrSYK3s2_lpHkO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mKEBCRiwV4LLlnARErB2F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Cv13hANZ7HUQUOow.C9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Ql6GO9GEpj68IJ6.x6Ux5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qOSxUp7ofHcjRceFPRSfs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30jcxXp59yBdGkkf06d2n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fDWF7a1fOrB7r9g00oldE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vdHs0dHnsV9OBjaCUTeWV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GMtefLsF_zM_EMd__dIns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yD1Iit8lGnB2wLjLwGA.x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SPLtJPpAGhNPw4uItrfUk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f4FX.frYWsocwQLRnLnnp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tEAjuD7nikQlFqeig_Wf3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jHAempK7x54jc_AZSW_UD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x2zsVovTbieIuywK1swmO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AH5KonHASmimwbsdRgK1o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Nw.0ziuBnDFFz6BOOukNk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Qg8i7xSxG1DO9oWQHugYr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QFH59Z4wQiqRYIMESJ34P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YfKyVwOI0H1aiOKkc4FA7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Pc00dCG7xIOeMb4OwlcCA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3JcjuDqoe8eHJrdDxIvyT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R2zZYgRoIl8S_1C3F0Axe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8Ah125FTjYsX1xl6QNmDn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PxkbaSPnIuuk5.eLpx20F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vQenw4SxiLF7JyLNxUidg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rDe.pfN_LGOKpVZTPXe01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frXTJ7JTk3DzKGw0A1pk7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daN2JUm.rdV.6277p9cQN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ih1ETw5jf_b2nFw6eCxgl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P2lQnDD1va48cj2pPrcFn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gWCC2AXqlNNFeYe9VfQbc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JkfxzWMX4.2vouUY4qrCf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5Y0RAv639bdi64kR3ZNJP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lFkXjRyKMm7QG.0.Bq_xp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YiW50.zlIkKp59PBPaPX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Cd29D1evThpzJof7QWOCH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AzxhyBxpx0EcPiOVMsTQz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5F8OV7JzBsWABbYM.3zOm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Lc71S9V7FIETzw4cONZ1A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cAn4P3L_qpK8uBK8b6kNr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IVbyCTafkp2jcoLH77RLf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TBhc_BHxYU0gAa0urebnI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idvgJBBvALjvPQjkTrJtM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8NNY5lcDMcH4fVt8Qo7Y9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oaZXaYkl_FOMT38f.DCH_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FwxnMb8Y8My8ftNBOG1cq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BN8ZA9QT88d3hb8qi3_12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ZcRT55RicAOcvYW8Ptewi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fuUZSkIOtbwJakYZnG30l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vzaSpuUSw58HaYj7xBCwq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U2.ftycdWX6nVwGiRw4pb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J3sPcmI_5gOs9.8j0d7d5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sGfoMOocXkL7HrAFeHi.S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CMVekdkmEalUX_nRZmDkt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fQkq9con612IOoFl7zCP6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9TJ34.fcy1blsAjwR4k6C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EviThDwi1SV_Etm37S37M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eb9i4kBtB41poCJl32sYL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u4se2B5yQ73W4s88CUePc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d.M6WK4F0Vra_8jJRy4G3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VjCs3B7NhlmcjEqaeXBTx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1muZ2ZDq8Tpxe9IvkbJ1l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e97LGR02bOw1r6aaZDCUc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tYryiC3.OsV4JwRJoXx4O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X.ARmgItcoYohYG2Fy_8U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ZafgUvQVFguA5BefjGjMo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7kDb3glVB7vaO5wdTTRQH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dubXzDqRAbF7bBCQ4pNC1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ki6sYv0JsCFlNhR91XTzj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wS5IXqlkgGENxPVq_B.th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nrkJfSq6EZBcEXr62mvXR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oTMiYuAnByAPqAmr3YdDx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K.9srDvKj5xIKq9KHv9cn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m9t.ohrirL.Ysm2fHCr3M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OJ0GLN9Cy8GVjX7k7lFtW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ezr1q0x95gBWYyt0BoIW9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eV0eNSgHbbaqnDK00fWk6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alSwCGAxJZXZ3PZOQY41sg"/>
</p:tagLst>
</file>

<file path=ppt/theme/theme1.xml><?xml version="1.0" encoding="utf-8"?>
<a:theme xmlns:a="http://schemas.openxmlformats.org/drawingml/2006/main" name="Forsider">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EA205E57-627D-4AF0-B0F0-672DA86C22F0}"/>
    </a:ext>
  </a:extLst>
</a:theme>
</file>

<file path=ppt/theme/theme10.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kst">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03CCBBF3-D940-4F9A-B09D-D084B17351AD}"/>
    </a:ext>
  </a:extLst>
</a:theme>
</file>

<file path=ppt/theme/theme3.xml><?xml version="1.0" encoding="utf-8"?>
<a:theme xmlns:a="http://schemas.openxmlformats.org/drawingml/2006/main" name="Billeder og tabeller">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BAA65660-E6BB-465B-A152-9F2F1EEA32E3}"/>
    </a:ext>
  </a:extLst>
</a:theme>
</file>

<file path=ppt/theme/theme4.xml><?xml version="1.0" encoding="utf-8"?>
<a:theme xmlns:a="http://schemas.openxmlformats.org/drawingml/2006/main" name="Faktabokse">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66ACEB40-88D1-4F35-9F05-DBF6CD8F2850}"/>
    </a:ext>
  </a:extLst>
</a:theme>
</file>

<file path=ppt/theme/theme5.xml><?xml version="1.0" encoding="utf-8"?>
<a:theme xmlns:a="http://schemas.openxmlformats.org/drawingml/2006/main" name="Faktacirkler">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77385111-FDB4-4AEB-BFEF-2257CA0DF633}"/>
    </a:ext>
  </a:extLst>
</a:theme>
</file>

<file path=ppt/theme/theme6.xml><?xml version="1.0" encoding="utf-8"?>
<a:theme xmlns:a="http://schemas.openxmlformats.org/drawingml/2006/main" name="Breaker, citat, pause og spørgsmål">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2B77B0AA-BA69-4589-ADAB-FEA21B730D69}"/>
    </a:ext>
  </a:extLst>
</a:theme>
</file>

<file path=ppt/theme/theme7.xml><?xml version="1.0" encoding="utf-8"?>
<a:theme xmlns:a="http://schemas.openxmlformats.org/drawingml/2006/main" name="Tak for i dag">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74ECC4EB-AF54-4665-B629-14667A9855AD}"/>
    </a:ext>
  </a:extLst>
</a:theme>
</file>

<file path=ppt/theme/theme8.xml><?xml version="1.0" encoding="utf-8"?>
<a:theme xmlns:a="http://schemas.openxmlformats.org/drawingml/2006/main" name="2_Tekst">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03CCBBF3-D940-4F9A-B09D-D084B17351AD}"/>
    </a:ext>
  </a:extLst>
</a:theme>
</file>

<file path=ppt/theme/theme9.xml><?xml version="1.0" encoding="utf-8"?>
<a:theme xmlns:a="http://schemas.openxmlformats.org/drawingml/2006/main" name="3_Tekst">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03CCBBF3-D940-4F9A-B09D-D084B17351AD}"/>
    </a:ext>
  </a:extLst>
</a:theme>
</file>

<file path=docProps/app.xml><?xml version="1.0" encoding="utf-8"?>
<Properties xmlns="http://schemas.openxmlformats.org/officeDocument/2006/extended-properties" xmlns:vt="http://schemas.openxmlformats.org/officeDocument/2006/docPropsVTypes">
  <Template>cb853a8feec046cfa687c80a3dd6f03d</Template>
  <TotalTime>0</TotalTime>
  <Words>2221</Words>
  <Application>Microsoft Office PowerPoint</Application>
  <PresentationFormat>Skærmshow (16:9)</PresentationFormat>
  <Paragraphs>234</Paragraphs>
  <Slides>10</Slides>
  <Notes>0</Notes>
  <HiddenSlides>0</HiddenSlides>
  <MMClips>0</MMClips>
  <ScaleCrop>false</ScaleCrop>
  <HeadingPairs>
    <vt:vector size="8" baseType="variant">
      <vt:variant>
        <vt:lpstr>Benyttede skrifttyper</vt:lpstr>
      </vt:variant>
      <vt:variant>
        <vt:i4>7</vt:i4>
      </vt:variant>
      <vt:variant>
        <vt:lpstr>Tema</vt:lpstr>
      </vt:variant>
      <vt:variant>
        <vt:i4>9</vt:i4>
      </vt:variant>
      <vt:variant>
        <vt:lpstr>Integrerede OLE-servere</vt:lpstr>
      </vt:variant>
      <vt:variant>
        <vt:i4>1</vt:i4>
      </vt:variant>
      <vt:variant>
        <vt:lpstr>Slidetitler</vt:lpstr>
      </vt:variant>
      <vt:variant>
        <vt:i4>10</vt:i4>
      </vt:variant>
    </vt:vector>
  </HeadingPairs>
  <TitlesOfParts>
    <vt:vector size="27" baseType="lpstr">
      <vt:lpstr>Arial</vt:lpstr>
      <vt:lpstr>Barlow Light</vt:lpstr>
      <vt:lpstr>Calibri</vt:lpstr>
      <vt:lpstr>Courier New</vt:lpstr>
      <vt:lpstr>Roboto</vt:lpstr>
      <vt:lpstr>Segoe UI Semilight</vt:lpstr>
      <vt:lpstr>Segoe UI Symbol</vt:lpstr>
      <vt:lpstr>Forsider</vt:lpstr>
      <vt:lpstr>Tekst</vt:lpstr>
      <vt:lpstr>Billeder og tabeller</vt:lpstr>
      <vt:lpstr>Faktabokse</vt:lpstr>
      <vt:lpstr>Faktacirkler</vt:lpstr>
      <vt:lpstr>Breaker, citat, pause og spørgsmål</vt:lpstr>
      <vt:lpstr>Tak for i dag</vt:lpstr>
      <vt:lpstr>2_Tekst</vt:lpstr>
      <vt:lpstr>3_Tekst</vt:lpstr>
      <vt:lpstr>think-cell Slide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2024-12-20T09:21:36Z</dcterms:created>
  <dcterms:modified xsi:type="dcterms:W3CDTF">2025-04-01T12:24:48Z</dcterms:modified>
</cp:coreProperties>
</file>